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3"/>
  </p:sldMasterIdLst>
  <p:notesMasterIdLst>
    <p:notesMasterId r:id="rId5"/>
  </p:notesMasterIdLst>
  <p:handoutMasterIdLst>
    <p:handoutMasterId r:id="rId16"/>
  </p:handoutMasterIdLst>
  <p:sldIdLst>
    <p:sldId id="265" r:id="rId4"/>
    <p:sldId id="266" r:id="rId6"/>
    <p:sldId id="268" r:id="rId7"/>
    <p:sldId id="281" r:id="rId8"/>
    <p:sldId id="269" r:id="rId9"/>
    <p:sldId id="278" r:id="rId10"/>
    <p:sldId id="279" r:id="rId11"/>
    <p:sldId id="274" r:id="rId12"/>
    <p:sldId id="270" r:id="rId13"/>
    <p:sldId id="271" r:id="rId14"/>
    <p:sldId id="275" r:id="rId15"/>
  </p:sldIdLst>
  <p:sldSz cx="12192635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efe314b-1cdd-4f68-b3f6-be15e646745d}">
          <p14:sldIdLst>
            <p14:sldId id="265"/>
            <p14:sldId id="266"/>
            <p14:sldId id="268"/>
            <p14:sldId id="281"/>
          </p14:sldIdLst>
        </p14:section>
        <p14:section name="无标题节" id="{772b9e04-05cc-4f22-a8db-f54139117c64}">
          <p14:sldIdLst>
            <p14:sldId id="279"/>
            <p14:sldId id="270"/>
            <p14:sldId id="271"/>
            <p14:sldId id="275"/>
            <p14:sldId id="274"/>
            <p14:sldId id="278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945" y="1279525"/>
            <a:ext cx="614176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6" Type="http://schemas.openxmlformats.org/officeDocument/2006/relationships/tags" Target="../tags/tag51.xml"/><Relationship Id="rId35" Type="http://schemas.openxmlformats.org/officeDocument/2006/relationships/tags" Target="../tags/tag50.xml"/><Relationship Id="rId34" Type="http://schemas.openxmlformats.org/officeDocument/2006/relationships/tags" Target="../tags/tag49.xml"/><Relationship Id="rId33" Type="http://schemas.openxmlformats.org/officeDocument/2006/relationships/tags" Target="../tags/tag48.xml"/><Relationship Id="rId32" Type="http://schemas.openxmlformats.org/officeDocument/2006/relationships/tags" Target="../tags/tag47.xml"/><Relationship Id="rId31" Type="http://schemas.openxmlformats.org/officeDocument/2006/relationships/tags" Target="../tags/tag46.xml"/><Relationship Id="rId30" Type="http://schemas.openxmlformats.org/officeDocument/2006/relationships/tags" Target="../tags/tag45.xml"/><Relationship Id="rId3" Type="http://schemas.openxmlformats.org/officeDocument/2006/relationships/tags" Target="../tags/tag18.xml"/><Relationship Id="rId29" Type="http://schemas.openxmlformats.org/officeDocument/2006/relationships/tags" Target="../tags/tag44.xml"/><Relationship Id="rId28" Type="http://schemas.openxmlformats.org/officeDocument/2006/relationships/tags" Target="../tags/tag43.xml"/><Relationship Id="rId27" Type="http://schemas.openxmlformats.org/officeDocument/2006/relationships/tags" Target="../tags/tag42.xml"/><Relationship Id="rId26" Type="http://schemas.openxmlformats.org/officeDocument/2006/relationships/tags" Target="../tags/tag41.xml"/><Relationship Id="rId25" Type="http://schemas.openxmlformats.org/officeDocument/2006/relationships/tags" Target="../tags/tag40.xml"/><Relationship Id="rId24" Type="http://schemas.openxmlformats.org/officeDocument/2006/relationships/tags" Target="../tags/tag39.xml"/><Relationship Id="rId23" Type="http://schemas.openxmlformats.org/officeDocument/2006/relationships/tags" Target="../tags/tag38.xml"/><Relationship Id="rId22" Type="http://schemas.openxmlformats.org/officeDocument/2006/relationships/tags" Target="../tags/tag37.xml"/><Relationship Id="rId21" Type="http://schemas.openxmlformats.org/officeDocument/2006/relationships/tags" Target="../tags/tag36.xml"/><Relationship Id="rId20" Type="http://schemas.openxmlformats.org/officeDocument/2006/relationships/tags" Target="../tags/tag35.xml"/><Relationship Id="rId2" Type="http://schemas.openxmlformats.org/officeDocument/2006/relationships/tags" Target="../tags/tag17.xml"/><Relationship Id="rId19" Type="http://schemas.openxmlformats.org/officeDocument/2006/relationships/tags" Target="../tags/tag34.xml"/><Relationship Id="rId18" Type="http://schemas.openxmlformats.org/officeDocument/2006/relationships/tags" Target="../tags/tag33.xml"/><Relationship Id="rId17" Type="http://schemas.openxmlformats.org/officeDocument/2006/relationships/tags" Target="../tags/tag32.xml"/><Relationship Id="rId16" Type="http://schemas.openxmlformats.org/officeDocument/2006/relationships/tags" Target="../tags/tag31.xml"/><Relationship Id="rId15" Type="http://schemas.openxmlformats.org/officeDocument/2006/relationships/tags" Target="../tags/tag30.xml"/><Relationship Id="rId14" Type="http://schemas.openxmlformats.org/officeDocument/2006/relationships/tags" Target="../tags/tag29.xml"/><Relationship Id="rId13" Type="http://schemas.openxmlformats.org/officeDocument/2006/relationships/tags" Target="../tags/tag28.xml"/><Relationship Id="rId12" Type="http://schemas.openxmlformats.org/officeDocument/2006/relationships/tags" Target="../tags/tag27.xml"/><Relationship Id="rId11" Type="http://schemas.openxmlformats.org/officeDocument/2006/relationships/tags" Target="../tags/tag26.xml"/><Relationship Id="rId10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4" Type="http://schemas.openxmlformats.org/officeDocument/2006/relationships/tags" Target="../tags/tag114.xml"/><Relationship Id="rId23" Type="http://schemas.openxmlformats.org/officeDocument/2006/relationships/tags" Target="../tags/tag113.xml"/><Relationship Id="rId22" Type="http://schemas.openxmlformats.org/officeDocument/2006/relationships/tags" Target="../tags/tag112.xml"/><Relationship Id="rId21" Type="http://schemas.openxmlformats.org/officeDocument/2006/relationships/tags" Target="../tags/tag111.xml"/><Relationship Id="rId20" Type="http://schemas.openxmlformats.org/officeDocument/2006/relationships/tags" Target="../tags/tag110.xml"/><Relationship Id="rId2" Type="http://schemas.openxmlformats.org/officeDocument/2006/relationships/tags" Target="../tags/tag92.xml"/><Relationship Id="rId19" Type="http://schemas.openxmlformats.org/officeDocument/2006/relationships/tags" Target="../tags/tag109.xml"/><Relationship Id="rId18" Type="http://schemas.openxmlformats.org/officeDocument/2006/relationships/tags" Target="../tags/tag108.xml"/><Relationship Id="rId17" Type="http://schemas.openxmlformats.org/officeDocument/2006/relationships/tags" Target="../tags/tag107.xml"/><Relationship Id="rId16" Type="http://schemas.openxmlformats.org/officeDocument/2006/relationships/tags" Target="../tags/tag106.xml"/><Relationship Id="rId15" Type="http://schemas.openxmlformats.org/officeDocument/2006/relationships/tags" Target="../tags/tag105.xml"/><Relationship Id="rId14" Type="http://schemas.openxmlformats.org/officeDocument/2006/relationships/tags" Target="../tags/tag104.xml"/><Relationship Id="rId13" Type="http://schemas.openxmlformats.org/officeDocument/2006/relationships/tags" Target="../tags/tag103.xml"/><Relationship Id="rId12" Type="http://schemas.openxmlformats.org/officeDocument/2006/relationships/tags" Target="../tags/tag102.xml"/><Relationship Id="rId11" Type="http://schemas.openxmlformats.org/officeDocument/2006/relationships/tags" Target="../tags/tag101.xml"/><Relationship Id="rId10" Type="http://schemas.openxmlformats.org/officeDocument/2006/relationships/tags" Target="../tags/tag100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22.xml"/><Relationship Id="rId8" Type="http://schemas.openxmlformats.org/officeDocument/2006/relationships/tags" Target="../tags/tag121.xml"/><Relationship Id="rId7" Type="http://schemas.openxmlformats.org/officeDocument/2006/relationships/tags" Target="../tags/tag120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37.xml"/><Relationship Id="rId8" Type="http://schemas.openxmlformats.org/officeDocument/2006/relationships/tags" Target="../tags/tag136.xml"/><Relationship Id="rId7" Type="http://schemas.openxmlformats.org/officeDocument/2006/relationships/tags" Target="../tags/tag135.xml"/><Relationship Id="rId6" Type="http://schemas.openxmlformats.org/officeDocument/2006/relationships/tags" Target="../tags/tag134.xml"/><Relationship Id="rId5" Type="http://schemas.openxmlformats.org/officeDocument/2006/relationships/tags" Target="../tags/tag133.xml"/><Relationship Id="rId4" Type="http://schemas.openxmlformats.org/officeDocument/2006/relationships/tags" Target="../tags/tag132.xml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2" Type="http://schemas.openxmlformats.org/officeDocument/2006/relationships/tags" Target="../tags/tag140.xml"/><Relationship Id="rId11" Type="http://schemas.openxmlformats.org/officeDocument/2006/relationships/tags" Target="../tags/tag139.xml"/><Relationship Id="rId10" Type="http://schemas.openxmlformats.org/officeDocument/2006/relationships/tags" Target="../tags/tag138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48.xml"/><Relationship Id="rId8" Type="http://schemas.openxmlformats.org/officeDocument/2006/relationships/tags" Target="../tags/tag147.xml"/><Relationship Id="rId7" Type="http://schemas.openxmlformats.org/officeDocument/2006/relationships/tags" Target="../tags/tag146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2" Type="http://schemas.openxmlformats.org/officeDocument/2006/relationships/tags" Target="../tags/tag151.xml"/><Relationship Id="rId11" Type="http://schemas.openxmlformats.org/officeDocument/2006/relationships/tags" Target="../tags/tag150.xml"/><Relationship Id="rId10" Type="http://schemas.openxmlformats.org/officeDocument/2006/relationships/tags" Target="../tags/tag149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59.xml"/><Relationship Id="rId8" Type="http://schemas.openxmlformats.org/officeDocument/2006/relationships/tags" Target="../tags/tag158.xml"/><Relationship Id="rId7" Type="http://schemas.openxmlformats.org/officeDocument/2006/relationships/tags" Target="../tags/tag157.xml"/><Relationship Id="rId6" Type="http://schemas.openxmlformats.org/officeDocument/2006/relationships/tags" Target="../tags/tag156.xml"/><Relationship Id="rId5" Type="http://schemas.openxmlformats.org/officeDocument/2006/relationships/tags" Target="../tags/tag155.xml"/><Relationship Id="rId4" Type="http://schemas.openxmlformats.org/officeDocument/2006/relationships/tags" Target="../tags/tag154.xml"/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2" Type="http://schemas.openxmlformats.org/officeDocument/2006/relationships/tags" Target="../tags/tag162.xml"/><Relationship Id="rId11" Type="http://schemas.openxmlformats.org/officeDocument/2006/relationships/tags" Target="../tags/tag161.xml"/><Relationship Id="rId10" Type="http://schemas.openxmlformats.org/officeDocument/2006/relationships/tags" Target="../tags/tag160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70.xml"/><Relationship Id="rId8" Type="http://schemas.openxmlformats.org/officeDocument/2006/relationships/tags" Target="../tags/tag169.xml"/><Relationship Id="rId7" Type="http://schemas.openxmlformats.org/officeDocument/2006/relationships/tags" Target="../tags/tag168.xml"/><Relationship Id="rId6" Type="http://schemas.openxmlformats.org/officeDocument/2006/relationships/tags" Target="../tags/tag167.xml"/><Relationship Id="rId5" Type="http://schemas.openxmlformats.org/officeDocument/2006/relationships/tags" Target="../tags/tag166.xml"/><Relationship Id="rId4" Type="http://schemas.openxmlformats.org/officeDocument/2006/relationships/tags" Target="../tags/tag165.xml"/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1" Type="http://schemas.openxmlformats.org/officeDocument/2006/relationships/tags" Target="../tags/tag172.xml"/><Relationship Id="rId10" Type="http://schemas.openxmlformats.org/officeDocument/2006/relationships/tags" Target="../tags/tag171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80.xml"/><Relationship Id="rId8" Type="http://schemas.openxmlformats.org/officeDocument/2006/relationships/tags" Target="../tags/tag179.xml"/><Relationship Id="rId7" Type="http://schemas.openxmlformats.org/officeDocument/2006/relationships/tags" Target="../tags/tag178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1" Type="http://schemas.openxmlformats.org/officeDocument/2006/relationships/tags" Target="../tags/tag182.xml"/><Relationship Id="rId10" Type="http://schemas.openxmlformats.org/officeDocument/2006/relationships/tags" Target="../tags/tag181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581" y="6356756"/>
            <a:ext cx="2743057" cy="36427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9309" y="6356756"/>
            <a:ext cx="4114584" cy="3642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1576" y="6356756"/>
            <a:ext cx="2743057" cy="364275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1"/>
          <p:cNvSpPr/>
          <p:nvPr userDrawn="1">
            <p:custDataLst>
              <p:tags r:id="rId2"/>
            </p:custDataLst>
          </p:nvPr>
        </p:nvSpPr>
        <p:spPr>
          <a:xfrm>
            <a:off x="0" y="4964430"/>
            <a:ext cx="12192635" cy="1893570"/>
          </a:xfrm>
          <a:prstGeom prst="roundRect">
            <a:avLst>
              <a:gd name="adj" fmla="val 0"/>
            </a:avLst>
          </a:prstGeom>
          <a:solidFill>
            <a:srgbClr val="3858FA"/>
          </a:solidFill>
          <a:ln>
            <a:solidFill>
              <a:srgbClr val="4063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>
            <a:off x="0" y="4993005"/>
            <a:ext cx="12308846" cy="1898015"/>
            <a:chOff x="0" y="7863"/>
            <a:chExt cx="19383" cy="2989"/>
          </a:xfrm>
        </p:grpSpPr>
        <p:grpSp>
          <p:nvGrpSpPr>
            <p:cNvPr id="12" name="组合 11"/>
            <p:cNvGrpSpPr/>
            <p:nvPr/>
          </p:nvGrpSpPr>
          <p:grpSpPr>
            <a:xfrm>
              <a:off x="0" y="7874"/>
              <a:ext cx="1492" cy="2979"/>
              <a:chOff x="2731" y="3587"/>
              <a:chExt cx="680" cy="1358"/>
            </a:xfrm>
            <a:noFill/>
          </p:grpSpPr>
          <p:sp>
            <p:nvSpPr>
              <p:cNvPr id="49" name="圆角矩形 8"/>
              <p:cNvSpPr/>
              <p:nvPr>
                <p:custDataLst>
                  <p:tags r:id="rId4"/>
                </p:custDataLst>
              </p:nvPr>
            </p:nvSpPr>
            <p:spPr>
              <a:xfrm rot="16200000">
                <a:off x="2392" y="3926"/>
                <a:ext cx="1359" cy="681"/>
              </a:xfrm>
              <a:prstGeom prst="roundRect">
                <a:avLst>
                  <a:gd name="adj" fmla="val 50000"/>
                </a:avLst>
              </a:prstGeom>
              <a:grpFill/>
              <a:ln w="63500">
                <a:solidFill>
                  <a:schemeClr val="accent2">
                    <a:lumMod val="60000"/>
                    <a:lumOff val="40000"/>
                    <a:alpha val="17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>
                <p:custDataLst>
                  <p:tags r:id="rId5"/>
                </p:custDataLst>
              </p:nvPr>
            </p:nvSpPr>
            <p:spPr>
              <a:xfrm>
                <a:off x="2731" y="4265"/>
                <a:ext cx="681" cy="681"/>
              </a:xfrm>
              <a:prstGeom prst="ellipse">
                <a:avLst/>
              </a:prstGeom>
              <a:grpFill/>
              <a:ln w="63500">
                <a:solidFill>
                  <a:schemeClr val="accent2">
                    <a:lumMod val="60000"/>
                    <a:lumOff val="40000"/>
                    <a:alpha val="17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 rot="5400000">
              <a:off x="2240" y="8617"/>
              <a:ext cx="1492" cy="2979"/>
              <a:chOff x="2731" y="3587"/>
              <a:chExt cx="680" cy="1358"/>
            </a:xfrm>
            <a:noFill/>
          </p:grpSpPr>
          <p:sp>
            <p:nvSpPr>
              <p:cNvPr id="47" name="圆角矩形 11"/>
              <p:cNvSpPr/>
              <p:nvPr>
                <p:custDataLst>
                  <p:tags r:id="rId6"/>
                </p:custDataLst>
              </p:nvPr>
            </p:nvSpPr>
            <p:spPr>
              <a:xfrm rot="16200000">
                <a:off x="2392" y="3926"/>
                <a:ext cx="1359" cy="681"/>
              </a:xfrm>
              <a:prstGeom prst="roundRect">
                <a:avLst>
                  <a:gd name="adj" fmla="val 50000"/>
                </a:avLst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/>
              <p:nvPr>
                <p:custDataLst>
                  <p:tags r:id="rId7"/>
                </p:custDataLst>
              </p:nvPr>
            </p:nvSpPr>
            <p:spPr>
              <a:xfrm>
                <a:off x="2731" y="4265"/>
                <a:ext cx="681" cy="681"/>
              </a:xfrm>
              <a:prstGeom prst="ellipse">
                <a:avLst/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 rot="16200000">
              <a:off x="2240" y="7123"/>
              <a:ext cx="1492" cy="2979"/>
              <a:chOff x="2731" y="3587"/>
              <a:chExt cx="680" cy="1358"/>
            </a:xfrm>
            <a:noFill/>
          </p:grpSpPr>
          <p:sp>
            <p:nvSpPr>
              <p:cNvPr id="45" name="圆角矩形 14"/>
              <p:cNvSpPr/>
              <p:nvPr>
                <p:custDataLst>
                  <p:tags r:id="rId8"/>
                </p:custDataLst>
              </p:nvPr>
            </p:nvSpPr>
            <p:spPr>
              <a:xfrm rot="16200000">
                <a:off x="2392" y="3926"/>
                <a:ext cx="1359" cy="681"/>
              </a:xfrm>
              <a:prstGeom prst="roundRect">
                <a:avLst>
                  <a:gd name="adj" fmla="val 50000"/>
                </a:avLst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>
                <p:custDataLst>
                  <p:tags r:id="rId9"/>
                </p:custDataLst>
              </p:nvPr>
            </p:nvSpPr>
            <p:spPr>
              <a:xfrm>
                <a:off x="2731" y="4265"/>
                <a:ext cx="681" cy="681"/>
              </a:xfrm>
              <a:prstGeom prst="ellipse">
                <a:avLst/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 rot="10800000">
              <a:off x="4478" y="7874"/>
              <a:ext cx="1492" cy="2979"/>
              <a:chOff x="2731" y="3587"/>
              <a:chExt cx="680" cy="1358"/>
            </a:xfrm>
            <a:noFill/>
          </p:grpSpPr>
          <p:sp>
            <p:nvSpPr>
              <p:cNvPr id="43" name="圆角矩形 18"/>
              <p:cNvSpPr/>
              <p:nvPr>
                <p:custDataLst>
                  <p:tags r:id="rId10"/>
                </p:custDataLst>
              </p:nvPr>
            </p:nvSpPr>
            <p:spPr>
              <a:xfrm rot="16200000">
                <a:off x="2392" y="3926"/>
                <a:ext cx="1359" cy="681"/>
              </a:xfrm>
              <a:prstGeom prst="roundRect">
                <a:avLst>
                  <a:gd name="adj" fmla="val 50000"/>
                </a:avLst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>
                <p:custDataLst>
                  <p:tags r:id="rId11"/>
                </p:custDataLst>
              </p:nvPr>
            </p:nvSpPr>
            <p:spPr>
              <a:xfrm>
                <a:off x="2731" y="4265"/>
                <a:ext cx="681" cy="681"/>
              </a:xfrm>
              <a:prstGeom prst="ellipse">
                <a:avLst/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 rot="5400000">
              <a:off x="6716" y="7120"/>
              <a:ext cx="1492" cy="2979"/>
              <a:chOff x="2731" y="3587"/>
              <a:chExt cx="680" cy="1358"/>
            </a:xfrm>
            <a:noFill/>
          </p:grpSpPr>
          <p:sp>
            <p:nvSpPr>
              <p:cNvPr id="41" name="圆角矩形 21"/>
              <p:cNvSpPr/>
              <p:nvPr>
                <p:custDataLst>
                  <p:tags r:id="rId12"/>
                </p:custDataLst>
              </p:nvPr>
            </p:nvSpPr>
            <p:spPr>
              <a:xfrm rot="16200000">
                <a:off x="2392" y="3926"/>
                <a:ext cx="1359" cy="681"/>
              </a:xfrm>
              <a:prstGeom prst="roundRect">
                <a:avLst>
                  <a:gd name="adj" fmla="val 50000"/>
                </a:avLst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>
                <p:custDataLst>
                  <p:tags r:id="rId13"/>
                </p:custDataLst>
              </p:nvPr>
            </p:nvSpPr>
            <p:spPr>
              <a:xfrm>
                <a:off x="2731" y="4265"/>
                <a:ext cx="681" cy="681"/>
              </a:xfrm>
              <a:prstGeom prst="ellipse">
                <a:avLst/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 rot="16200000">
              <a:off x="6714" y="8617"/>
              <a:ext cx="1492" cy="2979"/>
              <a:chOff x="2731" y="3587"/>
              <a:chExt cx="680" cy="1358"/>
            </a:xfrm>
            <a:noFill/>
          </p:grpSpPr>
          <p:sp>
            <p:nvSpPr>
              <p:cNvPr id="39" name="圆角矩形 24"/>
              <p:cNvSpPr/>
              <p:nvPr>
                <p:custDataLst>
                  <p:tags r:id="rId14"/>
                </p:custDataLst>
              </p:nvPr>
            </p:nvSpPr>
            <p:spPr>
              <a:xfrm rot="16200000">
                <a:off x="2392" y="3926"/>
                <a:ext cx="1359" cy="681"/>
              </a:xfrm>
              <a:prstGeom prst="roundRect">
                <a:avLst>
                  <a:gd name="adj" fmla="val 50000"/>
                </a:avLst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>
                <p:custDataLst>
                  <p:tags r:id="rId15"/>
                </p:custDataLst>
              </p:nvPr>
            </p:nvSpPr>
            <p:spPr>
              <a:xfrm>
                <a:off x="2731" y="4265"/>
                <a:ext cx="681" cy="681"/>
              </a:xfrm>
              <a:prstGeom prst="ellipse">
                <a:avLst/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8946" y="7874"/>
              <a:ext cx="1492" cy="2979"/>
              <a:chOff x="2731" y="3587"/>
              <a:chExt cx="680" cy="1358"/>
            </a:xfrm>
            <a:noFill/>
          </p:grpSpPr>
          <p:sp>
            <p:nvSpPr>
              <p:cNvPr id="37" name="圆角矩形 27"/>
              <p:cNvSpPr/>
              <p:nvPr>
                <p:custDataLst>
                  <p:tags r:id="rId16"/>
                </p:custDataLst>
              </p:nvPr>
            </p:nvSpPr>
            <p:spPr>
              <a:xfrm rot="16200000">
                <a:off x="2392" y="3926"/>
                <a:ext cx="1359" cy="681"/>
              </a:xfrm>
              <a:prstGeom prst="roundRect">
                <a:avLst>
                  <a:gd name="adj" fmla="val 50000"/>
                </a:avLst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>
                <p:custDataLst>
                  <p:tags r:id="rId17"/>
                </p:custDataLst>
              </p:nvPr>
            </p:nvSpPr>
            <p:spPr>
              <a:xfrm>
                <a:off x="2731" y="4265"/>
                <a:ext cx="681" cy="681"/>
              </a:xfrm>
              <a:prstGeom prst="ellipse">
                <a:avLst/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 rot="5400000">
              <a:off x="11186" y="8617"/>
              <a:ext cx="1492" cy="2979"/>
              <a:chOff x="2731" y="3587"/>
              <a:chExt cx="680" cy="1358"/>
            </a:xfrm>
            <a:noFill/>
          </p:grpSpPr>
          <p:sp>
            <p:nvSpPr>
              <p:cNvPr id="35" name="圆角矩形 30"/>
              <p:cNvSpPr/>
              <p:nvPr>
                <p:custDataLst>
                  <p:tags r:id="rId18"/>
                </p:custDataLst>
              </p:nvPr>
            </p:nvSpPr>
            <p:spPr>
              <a:xfrm rot="16200000">
                <a:off x="2392" y="3926"/>
                <a:ext cx="1359" cy="681"/>
              </a:xfrm>
              <a:prstGeom prst="roundRect">
                <a:avLst>
                  <a:gd name="adj" fmla="val 50000"/>
                </a:avLst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>
                <p:custDataLst>
                  <p:tags r:id="rId19"/>
                </p:custDataLst>
              </p:nvPr>
            </p:nvSpPr>
            <p:spPr>
              <a:xfrm>
                <a:off x="2731" y="4265"/>
                <a:ext cx="681" cy="681"/>
              </a:xfrm>
              <a:prstGeom prst="ellipse">
                <a:avLst/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6200000">
              <a:off x="11186" y="7123"/>
              <a:ext cx="1492" cy="2979"/>
              <a:chOff x="2731" y="3587"/>
              <a:chExt cx="680" cy="1358"/>
            </a:xfrm>
            <a:noFill/>
          </p:grpSpPr>
          <p:sp>
            <p:nvSpPr>
              <p:cNvPr id="33" name="圆角矩形 33"/>
              <p:cNvSpPr/>
              <p:nvPr>
                <p:custDataLst>
                  <p:tags r:id="rId20"/>
                </p:custDataLst>
              </p:nvPr>
            </p:nvSpPr>
            <p:spPr>
              <a:xfrm rot="16200000">
                <a:off x="2392" y="3926"/>
                <a:ext cx="1359" cy="681"/>
              </a:xfrm>
              <a:prstGeom prst="roundRect">
                <a:avLst>
                  <a:gd name="adj" fmla="val 50000"/>
                </a:avLst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/>
              <p:nvPr>
                <p:custDataLst>
                  <p:tags r:id="rId21"/>
                </p:custDataLst>
              </p:nvPr>
            </p:nvSpPr>
            <p:spPr>
              <a:xfrm>
                <a:off x="2731" y="4265"/>
                <a:ext cx="681" cy="681"/>
              </a:xfrm>
              <a:prstGeom prst="ellipse">
                <a:avLst/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 rot="10800000">
              <a:off x="13424" y="7874"/>
              <a:ext cx="1492" cy="2979"/>
              <a:chOff x="2731" y="3587"/>
              <a:chExt cx="680" cy="1358"/>
            </a:xfrm>
            <a:noFill/>
          </p:grpSpPr>
          <p:sp>
            <p:nvSpPr>
              <p:cNvPr id="31" name="圆角矩形 36"/>
              <p:cNvSpPr/>
              <p:nvPr>
                <p:custDataLst>
                  <p:tags r:id="rId22"/>
                </p:custDataLst>
              </p:nvPr>
            </p:nvSpPr>
            <p:spPr>
              <a:xfrm rot="16200000">
                <a:off x="2392" y="3926"/>
                <a:ext cx="1359" cy="681"/>
              </a:xfrm>
              <a:prstGeom prst="roundRect">
                <a:avLst>
                  <a:gd name="adj" fmla="val 50000"/>
                </a:avLst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>
                <p:custDataLst>
                  <p:tags r:id="rId23"/>
                </p:custDataLst>
              </p:nvPr>
            </p:nvSpPr>
            <p:spPr>
              <a:xfrm>
                <a:off x="2731" y="4265"/>
                <a:ext cx="681" cy="681"/>
              </a:xfrm>
              <a:prstGeom prst="ellipse">
                <a:avLst/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 rot="5400000">
              <a:off x="15662" y="7120"/>
              <a:ext cx="1492" cy="2979"/>
              <a:chOff x="2731" y="3587"/>
              <a:chExt cx="680" cy="1358"/>
            </a:xfrm>
            <a:noFill/>
          </p:grpSpPr>
          <p:sp>
            <p:nvSpPr>
              <p:cNvPr id="29" name="圆角矩形 39"/>
              <p:cNvSpPr/>
              <p:nvPr>
                <p:custDataLst>
                  <p:tags r:id="rId24"/>
                </p:custDataLst>
              </p:nvPr>
            </p:nvSpPr>
            <p:spPr>
              <a:xfrm rot="16200000">
                <a:off x="2392" y="3926"/>
                <a:ext cx="1359" cy="681"/>
              </a:xfrm>
              <a:prstGeom prst="roundRect">
                <a:avLst>
                  <a:gd name="adj" fmla="val 50000"/>
                </a:avLst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/>
              <p:nvPr>
                <p:custDataLst>
                  <p:tags r:id="rId25"/>
                </p:custDataLst>
              </p:nvPr>
            </p:nvSpPr>
            <p:spPr>
              <a:xfrm>
                <a:off x="2731" y="4265"/>
                <a:ext cx="681" cy="681"/>
              </a:xfrm>
              <a:prstGeom prst="ellipse">
                <a:avLst/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 rot="16200000">
              <a:off x="15660" y="8617"/>
              <a:ext cx="1492" cy="2979"/>
              <a:chOff x="2731" y="3587"/>
              <a:chExt cx="680" cy="1358"/>
            </a:xfrm>
            <a:noFill/>
          </p:grpSpPr>
          <p:sp>
            <p:nvSpPr>
              <p:cNvPr id="27" name="圆角矩形 42"/>
              <p:cNvSpPr/>
              <p:nvPr>
                <p:custDataLst>
                  <p:tags r:id="rId26"/>
                </p:custDataLst>
              </p:nvPr>
            </p:nvSpPr>
            <p:spPr>
              <a:xfrm rot="16200000">
                <a:off x="2392" y="3926"/>
                <a:ext cx="1359" cy="681"/>
              </a:xfrm>
              <a:prstGeom prst="roundRect">
                <a:avLst>
                  <a:gd name="adj" fmla="val 50000"/>
                </a:avLst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/>
              <p:nvPr>
                <p:custDataLst>
                  <p:tags r:id="rId27"/>
                </p:custDataLst>
              </p:nvPr>
            </p:nvSpPr>
            <p:spPr>
              <a:xfrm>
                <a:off x="2731" y="4265"/>
                <a:ext cx="681" cy="681"/>
              </a:xfrm>
              <a:prstGeom prst="ellipse">
                <a:avLst/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17891" y="7874"/>
              <a:ext cx="1492" cy="2979"/>
              <a:chOff x="2731" y="3587"/>
              <a:chExt cx="680" cy="1358"/>
            </a:xfrm>
            <a:noFill/>
          </p:grpSpPr>
          <p:sp>
            <p:nvSpPr>
              <p:cNvPr id="25" name="圆角矩形 45"/>
              <p:cNvSpPr/>
              <p:nvPr>
                <p:custDataLst>
                  <p:tags r:id="rId28"/>
                </p:custDataLst>
              </p:nvPr>
            </p:nvSpPr>
            <p:spPr>
              <a:xfrm rot="16200000">
                <a:off x="2392" y="3926"/>
                <a:ext cx="1359" cy="681"/>
              </a:xfrm>
              <a:prstGeom prst="roundRect">
                <a:avLst>
                  <a:gd name="adj" fmla="val 50000"/>
                </a:avLst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>
                <p:custDataLst>
                  <p:tags r:id="rId29"/>
                </p:custDataLst>
              </p:nvPr>
            </p:nvSpPr>
            <p:spPr>
              <a:xfrm>
                <a:off x="2731" y="4265"/>
                <a:ext cx="681" cy="681"/>
              </a:xfrm>
              <a:prstGeom prst="ellipse">
                <a:avLst/>
              </a:prstGeom>
              <a:grpFill/>
              <a:ln w="63500">
                <a:solidFill>
                  <a:srgbClr val="4063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2" name="圆角矩形 60"/>
          <p:cNvSpPr/>
          <p:nvPr userDrawn="1">
            <p:custDataLst>
              <p:tags r:id="rId30"/>
            </p:custDataLst>
          </p:nvPr>
        </p:nvSpPr>
        <p:spPr>
          <a:xfrm>
            <a:off x="8374239" y="932821"/>
            <a:ext cx="2276650" cy="4539778"/>
          </a:xfrm>
          <a:custGeom>
            <a:avLst/>
            <a:gdLst>
              <a:gd name="connsiteX0" fmla="*/ 1138324 w 2276650"/>
              <a:gd name="connsiteY0" fmla="*/ 1 h 4539778"/>
              <a:gd name="connsiteX1" fmla="*/ 1138325 w 2276650"/>
              <a:gd name="connsiteY1" fmla="*/ 1 h 4539778"/>
              <a:gd name="connsiteX2" fmla="*/ 2276650 w 2276650"/>
              <a:gd name="connsiteY2" fmla="*/ 1138319 h 4539778"/>
              <a:gd name="connsiteX3" fmla="*/ 2276645 w 2276650"/>
              <a:gd name="connsiteY3" fmla="*/ 3401457 h 4539778"/>
              <a:gd name="connsiteX4" fmla="*/ 1254710 w 2276650"/>
              <a:gd name="connsiteY4" fmla="*/ 4533901 h 4539778"/>
              <a:gd name="connsiteX5" fmla="*/ 1138324 w 2276650"/>
              <a:gd name="connsiteY5" fmla="*/ 4539778 h 4539778"/>
              <a:gd name="connsiteX6" fmla="*/ 1021939 w 2276650"/>
              <a:gd name="connsiteY6" fmla="*/ 4533900 h 4539778"/>
              <a:gd name="connsiteX7" fmla="*/ 3 w 2276650"/>
              <a:gd name="connsiteY7" fmla="*/ 3401457 h 4539778"/>
              <a:gd name="connsiteX8" fmla="*/ 1 w 2276650"/>
              <a:gd name="connsiteY8" fmla="*/ 1138319 h 4539778"/>
              <a:gd name="connsiteX9" fmla="*/ 1138324 w 2276650"/>
              <a:gd name="connsiteY9" fmla="*/ 1 h 4539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76650" h="4539778">
                <a:moveTo>
                  <a:pt x="1138324" y="1"/>
                </a:moveTo>
                <a:lnTo>
                  <a:pt x="1138325" y="1"/>
                </a:lnTo>
                <a:cubicBezTo>
                  <a:pt x="1767004" y="-2"/>
                  <a:pt x="2276646" y="509646"/>
                  <a:pt x="2276650" y="1138319"/>
                </a:cubicBezTo>
                <a:lnTo>
                  <a:pt x="2276645" y="3401457"/>
                </a:lnTo>
                <a:cubicBezTo>
                  <a:pt x="2276642" y="3990844"/>
                  <a:pt x="1828716" y="4475609"/>
                  <a:pt x="1254710" y="4533901"/>
                </a:cubicBezTo>
                <a:lnTo>
                  <a:pt x="1138324" y="4539778"/>
                </a:lnTo>
                <a:lnTo>
                  <a:pt x="1021939" y="4533900"/>
                </a:lnTo>
                <a:cubicBezTo>
                  <a:pt x="447934" y="4475609"/>
                  <a:pt x="1" y="3990843"/>
                  <a:pt x="3" y="3401457"/>
                </a:cubicBezTo>
                <a:lnTo>
                  <a:pt x="1" y="1138319"/>
                </a:lnTo>
                <a:cubicBezTo>
                  <a:pt x="0" y="509643"/>
                  <a:pt x="509645" y="0"/>
                  <a:pt x="1138324" y="1"/>
                </a:cubicBezTo>
                <a:close/>
              </a:path>
            </a:pathLst>
          </a:custGeom>
          <a:pattFill prst="lgConfetti">
            <a:fgClr>
              <a:schemeClr val="accent3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53" name="椭圆 52"/>
          <p:cNvSpPr/>
          <p:nvPr>
            <p:custDataLst>
              <p:tags r:id="rId31"/>
            </p:custDataLst>
          </p:nvPr>
        </p:nvSpPr>
        <p:spPr>
          <a:xfrm>
            <a:off x="8374241" y="3197694"/>
            <a:ext cx="2276643" cy="22749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8000" b="1">
              <a:solidFill>
                <a:schemeClr val="accent4"/>
              </a:solidFill>
              <a:latin typeface="Bahnschrift" panose="020B0502040204020203" charset="0"/>
              <a:cs typeface="Bahnschrift" panose="020B0502040204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32"/>
            </p:custDataLst>
          </p:nvPr>
        </p:nvSpPr>
        <p:spPr>
          <a:xfrm>
            <a:off x="606622" y="931105"/>
            <a:ext cx="6343015" cy="1469195"/>
          </a:xfrm>
        </p:spPr>
        <p:txBody>
          <a:bodyPr lIns="101600" tIns="38100" rIns="63500" bIns="38100" anchor="b" anchorCtr="0">
            <a:noAutofit/>
          </a:bodyPr>
          <a:lstStyle>
            <a:lvl1pPr>
              <a:defRPr sz="7200" u="none" strike="noStrike" kern="1200" cap="none" spc="300" normalizeH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 userDrawn="1">
            <p:ph type="body" idx="1"/>
            <p:custDataLst>
              <p:tags r:id="rId33"/>
            </p:custDataLst>
          </p:nvPr>
        </p:nvSpPr>
        <p:spPr>
          <a:xfrm>
            <a:off x="606622" y="2550806"/>
            <a:ext cx="6343015" cy="921056"/>
          </a:xfrm>
        </p:spPr>
        <p:txBody>
          <a:bodyPr lIns="101600" tIns="38100" rIns="76200" bIns="38100">
            <a:normAutofit/>
          </a:bodyPr>
          <a:lstStyle>
            <a:lvl1pPr marL="0" indent="0" eaLnBrk="1" fontAlgn="auto" latinLnBrk="0" hangingPunct="1">
              <a:lnSpc>
                <a:spcPct val="150000"/>
              </a:lnSpc>
              <a:spcAft>
                <a:spcPts val="0"/>
              </a:spcAft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 userDrawn="1">
            <p:ph type="dt" sz="half" idx="10"/>
            <p:custDataLst>
              <p:tags r:id="rId34"/>
            </p:custDataLst>
          </p:nvPr>
        </p:nvSpPr>
        <p:spPr>
          <a:xfrm>
            <a:off x="879858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 userDrawn="1">
            <p:ph type="ftr" sz="quarter" idx="11"/>
            <p:custDataLst>
              <p:tags r:id="rId35"/>
            </p:custDataLst>
          </p:nvPr>
        </p:nvSpPr>
        <p:spPr>
          <a:xfrm>
            <a:off x="4116318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 userDrawn="1">
            <p:ph type="sldNum" sz="quarter" idx="12"/>
            <p:custDataLst>
              <p:tags r:id="rId36"/>
            </p:custDataLst>
          </p:nvPr>
        </p:nvSpPr>
        <p:spPr>
          <a:xfrm>
            <a:off x="8611119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7020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70103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9340" y="952508"/>
            <a:ext cx="5283242" cy="5388907"/>
          </a:xfrm>
        </p:spPr>
        <p:txBody>
          <a:bodyPr>
            <a:normAutofit/>
          </a:bodyPr>
          <a:lstStyle>
            <a:lvl1pPr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858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318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1119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7020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70103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70098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6212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6212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858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318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1119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任意多边形 120"/>
          <p:cNvSpPr/>
          <p:nvPr userDrawn="1">
            <p:custDataLst>
              <p:tags r:id="rId2"/>
            </p:custDataLst>
          </p:nvPr>
        </p:nvSpPr>
        <p:spPr>
          <a:xfrm>
            <a:off x="9964328" y="648"/>
            <a:ext cx="1069344" cy="1638935"/>
          </a:xfrm>
          <a:custGeom>
            <a:avLst/>
            <a:gdLst>
              <a:gd name="connsiteX0" fmla="*/ 1069344 w 1069344"/>
              <a:gd name="connsiteY0" fmla="*/ 0 h 1638935"/>
              <a:gd name="connsiteX1" fmla="*/ 1069344 w 1069344"/>
              <a:gd name="connsiteY1" fmla="*/ 1104266 h 1638935"/>
              <a:gd name="connsiteX2" fmla="*/ 534674 w 1069344"/>
              <a:gd name="connsiteY2" fmla="*/ 1638935 h 1638935"/>
              <a:gd name="connsiteX3" fmla="*/ 4 w 1069344"/>
              <a:gd name="connsiteY3" fmla="*/ 1104266 h 1638935"/>
              <a:gd name="connsiteX4" fmla="*/ 0 w 1069344"/>
              <a:gd name="connsiteY4" fmla="*/ 4 h 1638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4" h="1638935">
                <a:moveTo>
                  <a:pt x="1069344" y="0"/>
                </a:moveTo>
                <a:lnTo>
                  <a:pt x="1069344" y="1104266"/>
                </a:lnTo>
                <a:cubicBezTo>
                  <a:pt x="1069340" y="1399540"/>
                  <a:pt x="829947" y="1638937"/>
                  <a:pt x="534674" y="1638935"/>
                </a:cubicBezTo>
                <a:cubicBezTo>
                  <a:pt x="239397" y="1638936"/>
                  <a:pt x="1" y="1399540"/>
                  <a:pt x="4" y="1104266"/>
                </a:cubicBezTo>
                <a:lnTo>
                  <a:pt x="0" y="4"/>
                </a:lnTo>
                <a:close/>
              </a:path>
            </a:pathLst>
          </a:custGeom>
          <a:pattFill prst="openDmnd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89" name="任意多边形 135"/>
          <p:cNvSpPr/>
          <p:nvPr userDrawn="1">
            <p:custDataLst>
              <p:tags r:id="rId3"/>
            </p:custDataLst>
          </p:nvPr>
        </p:nvSpPr>
        <p:spPr>
          <a:xfrm>
            <a:off x="904336" y="665"/>
            <a:ext cx="1069341" cy="1638937"/>
          </a:xfrm>
          <a:custGeom>
            <a:avLst/>
            <a:gdLst>
              <a:gd name="connsiteX0" fmla="*/ 0 w 1069341"/>
              <a:gd name="connsiteY0" fmla="*/ 0 h 1638937"/>
              <a:gd name="connsiteX1" fmla="*/ 1069341 w 1069341"/>
              <a:gd name="connsiteY1" fmla="*/ 2 h 1638937"/>
              <a:gd name="connsiteX2" fmla="*/ 1069338 w 1069341"/>
              <a:gd name="connsiteY2" fmla="*/ 1104264 h 1638937"/>
              <a:gd name="connsiteX3" fmla="*/ 534671 w 1069341"/>
              <a:gd name="connsiteY3" fmla="*/ 1638937 h 1638937"/>
              <a:gd name="connsiteX4" fmla="*/ 2 w 1069341"/>
              <a:gd name="connsiteY4" fmla="*/ 1104266 h 163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1638937">
                <a:moveTo>
                  <a:pt x="0" y="0"/>
                </a:moveTo>
                <a:lnTo>
                  <a:pt x="1069341" y="2"/>
                </a:lnTo>
                <a:lnTo>
                  <a:pt x="1069338" y="1104264"/>
                </a:lnTo>
                <a:cubicBezTo>
                  <a:pt x="1069340" y="1399540"/>
                  <a:pt x="829947" y="1638938"/>
                  <a:pt x="534671" y="1638937"/>
                </a:cubicBezTo>
                <a:cubicBezTo>
                  <a:pt x="239397" y="1638937"/>
                  <a:pt x="1" y="1399542"/>
                  <a:pt x="2" y="1104266"/>
                </a:cubicBezTo>
                <a:close/>
              </a:path>
            </a:pathLst>
          </a:custGeom>
          <a:pattFill prst="dashUpDiag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63" name="任意多边形 137"/>
          <p:cNvSpPr/>
          <p:nvPr userDrawn="1">
            <p:custDataLst>
              <p:tags r:id="rId4"/>
            </p:custDataLst>
          </p:nvPr>
        </p:nvSpPr>
        <p:spPr>
          <a:xfrm>
            <a:off x="2222020" y="639"/>
            <a:ext cx="1069341" cy="745490"/>
          </a:xfrm>
          <a:custGeom>
            <a:avLst/>
            <a:gdLst>
              <a:gd name="connsiteX0" fmla="*/ 3 w 1069341"/>
              <a:gd name="connsiteY0" fmla="*/ 0 h 745490"/>
              <a:gd name="connsiteX1" fmla="*/ 1069341 w 1069341"/>
              <a:gd name="connsiteY1" fmla="*/ 2 h 745490"/>
              <a:gd name="connsiteX2" fmla="*/ 1069339 w 1069341"/>
              <a:gd name="connsiteY2" fmla="*/ 210820 h 745490"/>
              <a:gd name="connsiteX3" fmla="*/ 534671 w 1069341"/>
              <a:gd name="connsiteY3" fmla="*/ 745490 h 745490"/>
              <a:gd name="connsiteX4" fmla="*/ 1 w 1069341"/>
              <a:gd name="connsiteY4" fmla="*/ 210822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745490">
                <a:moveTo>
                  <a:pt x="3" y="0"/>
                </a:moveTo>
                <a:lnTo>
                  <a:pt x="1069341" y="2"/>
                </a:lnTo>
                <a:lnTo>
                  <a:pt x="1069339" y="210820"/>
                </a:lnTo>
                <a:cubicBezTo>
                  <a:pt x="1069339" y="506095"/>
                  <a:pt x="829947" y="745492"/>
                  <a:pt x="534671" y="745490"/>
                </a:cubicBezTo>
                <a:cubicBezTo>
                  <a:pt x="239397" y="745491"/>
                  <a:pt x="0" y="506097"/>
                  <a:pt x="1" y="210822"/>
                </a:cubicBezTo>
                <a:close/>
              </a:path>
            </a:pathLst>
          </a:custGeom>
          <a:pattFill prst="solidDmnd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39" name="任意多边形 139"/>
          <p:cNvSpPr/>
          <p:nvPr userDrawn="1">
            <p:custDataLst>
              <p:tags r:id="rId5"/>
            </p:custDataLst>
          </p:nvPr>
        </p:nvSpPr>
        <p:spPr>
          <a:xfrm>
            <a:off x="8646632" y="635"/>
            <a:ext cx="1069346" cy="745490"/>
          </a:xfrm>
          <a:custGeom>
            <a:avLst/>
            <a:gdLst>
              <a:gd name="connsiteX0" fmla="*/ 0 w 1069346"/>
              <a:gd name="connsiteY0" fmla="*/ 0 h 745490"/>
              <a:gd name="connsiteX1" fmla="*/ 1069346 w 1069346"/>
              <a:gd name="connsiteY1" fmla="*/ 2 h 745490"/>
              <a:gd name="connsiteX2" fmla="*/ 1069343 w 1069346"/>
              <a:gd name="connsiteY2" fmla="*/ 210820 h 745490"/>
              <a:gd name="connsiteX3" fmla="*/ 534676 w 1069346"/>
              <a:gd name="connsiteY3" fmla="*/ 745490 h 745490"/>
              <a:gd name="connsiteX4" fmla="*/ 6 w 1069346"/>
              <a:gd name="connsiteY4" fmla="*/ 210820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6" h="745490">
                <a:moveTo>
                  <a:pt x="0" y="0"/>
                </a:moveTo>
                <a:lnTo>
                  <a:pt x="1069346" y="2"/>
                </a:lnTo>
                <a:lnTo>
                  <a:pt x="1069343" y="210820"/>
                </a:lnTo>
                <a:cubicBezTo>
                  <a:pt x="1069344" y="506094"/>
                  <a:pt x="829952" y="745488"/>
                  <a:pt x="534676" y="745490"/>
                </a:cubicBezTo>
                <a:cubicBezTo>
                  <a:pt x="239402" y="745490"/>
                  <a:pt x="2" y="506094"/>
                  <a:pt x="6" y="210820"/>
                </a:cubicBez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70200" y="443230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858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318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1119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858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318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1119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70248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70103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9388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858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318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1119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710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70216" y="952500"/>
            <a:ext cx="9828101" cy="5388907"/>
          </a:xfrm>
        </p:spPr>
        <p:txBody>
          <a:bodyPr vert="eaVert">
            <a:normAutofit/>
          </a:bodyPr>
          <a:lstStyle>
            <a:lvl1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858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318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1119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670248" y="952508"/>
            <a:ext cx="10852237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  <p:custDataLst>
              <p:tags r:id="rId3"/>
            </p:custDataLst>
          </p:nvPr>
        </p:nvSpPr>
        <p:spPr>
          <a:xfrm>
            <a:off x="879858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5"/>
            <p:custDataLst>
              <p:tags r:id="rId4"/>
            </p:custDataLst>
          </p:nvPr>
        </p:nvSpPr>
        <p:spPr>
          <a:xfrm>
            <a:off x="4116318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6"/>
            <p:custDataLst>
              <p:tags r:id="rId5"/>
            </p:custDataLst>
          </p:nvPr>
        </p:nvSpPr>
        <p:spPr>
          <a:xfrm>
            <a:off x="8611119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>
            <p:custDataLst>
              <p:tags r:id="rId2"/>
            </p:custDataLst>
          </p:nvPr>
        </p:nvGrpSpPr>
        <p:grpSpPr>
          <a:xfrm>
            <a:off x="5361623" y="6120130"/>
            <a:ext cx="1470025" cy="177800"/>
            <a:chOff x="8279" y="8486"/>
            <a:chExt cx="2315" cy="280"/>
          </a:xfrm>
        </p:grpSpPr>
        <p:sp>
          <p:nvSpPr>
            <p:cNvPr id="4" name="圆角矩形 10"/>
            <p:cNvSpPr/>
            <p:nvPr>
              <p:custDataLst>
                <p:tags r:id="rId3"/>
              </p:custDataLst>
            </p:nvPr>
          </p:nvSpPr>
          <p:spPr>
            <a:xfrm>
              <a:off x="9109" y="8486"/>
              <a:ext cx="655" cy="28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>
              <p:custDataLst>
                <p:tags r:id="rId4"/>
              </p:custDataLst>
            </p:nvPr>
          </p:nvSpPr>
          <p:spPr>
            <a:xfrm>
              <a:off x="9907" y="8491"/>
              <a:ext cx="272" cy="27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>
              <p:custDataLst>
                <p:tags r:id="rId5"/>
              </p:custDataLst>
            </p:nvPr>
          </p:nvSpPr>
          <p:spPr>
            <a:xfrm>
              <a:off x="8694" y="8491"/>
              <a:ext cx="272" cy="27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>
              <p:custDataLst>
                <p:tags r:id="rId6"/>
              </p:custDataLst>
            </p:nvPr>
          </p:nvSpPr>
          <p:spPr>
            <a:xfrm>
              <a:off x="8279" y="8491"/>
              <a:ext cx="272" cy="27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>
              <p:custDataLst>
                <p:tags r:id="rId7"/>
              </p:custDataLst>
            </p:nvPr>
          </p:nvSpPr>
          <p:spPr>
            <a:xfrm>
              <a:off x="10322" y="8491"/>
              <a:ext cx="272" cy="27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6" name="Freeform 14"/>
          <p:cNvSpPr/>
          <p:nvPr userDrawn="1">
            <p:custDataLst>
              <p:tags r:id="rId8"/>
            </p:custDataLst>
          </p:nvPr>
        </p:nvSpPr>
        <p:spPr>
          <a:xfrm>
            <a:off x="591564" y="5168592"/>
            <a:ext cx="1069340" cy="1689418"/>
          </a:xfrm>
          <a:custGeom>
            <a:avLst/>
            <a:gdLst>
              <a:gd name="connsiteX0" fmla="*/ 534670 w 1069340"/>
              <a:gd name="connsiteY0" fmla="*/ 1 h 1689418"/>
              <a:gd name="connsiteX1" fmla="*/ 1069339 w 1069340"/>
              <a:gd name="connsiteY1" fmla="*/ 534673 h 1689418"/>
              <a:gd name="connsiteX2" fmla="*/ 1069340 w 1069340"/>
              <a:gd name="connsiteY2" fmla="*/ 1595755 h 1689418"/>
              <a:gd name="connsiteX3" fmla="*/ 1059900 w 1069340"/>
              <a:gd name="connsiteY3" fmla="*/ 1689416 h 1689418"/>
              <a:gd name="connsiteX4" fmla="*/ 9444 w 1069340"/>
              <a:gd name="connsiteY4" fmla="*/ 1689418 h 1689418"/>
              <a:gd name="connsiteX5" fmla="*/ 3 w 1069340"/>
              <a:gd name="connsiteY5" fmla="*/ 1595756 h 1689418"/>
              <a:gd name="connsiteX6" fmla="*/ 0 w 1069340"/>
              <a:gd name="connsiteY6" fmla="*/ 534670 h 1689418"/>
              <a:gd name="connsiteX7" fmla="*/ 534670 w 1069340"/>
              <a:gd name="connsiteY7" fmla="*/ 1 h 168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9340" h="1689418">
                <a:moveTo>
                  <a:pt x="534670" y="1"/>
                </a:moveTo>
                <a:cubicBezTo>
                  <a:pt x="829960" y="1"/>
                  <a:pt x="1069340" y="239381"/>
                  <a:pt x="1069339" y="534673"/>
                </a:cubicBezTo>
                <a:lnTo>
                  <a:pt x="1069340" y="1595755"/>
                </a:lnTo>
                <a:lnTo>
                  <a:pt x="1059900" y="1689416"/>
                </a:lnTo>
                <a:lnTo>
                  <a:pt x="9444" y="1689418"/>
                </a:lnTo>
                <a:lnTo>
                  <a:pt x="3" y="1595756"/>
                </a:lnTo>
                <a:lnTo>
                  <a:pt x="0" y="534670"/>
                </a:lnTo>
                <a:cubicBezTo>
                  <a:pt x="3" y="239382"/>
                  <a:pt x="239380" y="0"/>
                  <a:pt x="534670" y="1"/>
                </a:cubicBezTo>
                <a:close/>
              </a:path>
            </a:pathLst>
          </a:custGeom>
          <a:pattFill prst="solidDmnd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352" name="Freeform 15"/>
          <p:cNvSpPr/>
          <p:nvPr userDrawn="1">
            <p:custDataLst>
              <p:tags r:id="rId9"/>
            </p:custDataLst>
          </p:nvPr>
        </p:nvSpPr>
        <p:spPr>
          <a:xfrm>
            <a:off x="1849252" y="3241049"/>
            <a:ext cx="1069338" cy="3616961"/>
          </a:xfrm>
          <a:custGeom>
            <a:avLst/>
            <a:gdLst>
              <a:gd name="connsiteX0" fmla="*/ 534668 w 1069338"/>
              <a:gd name="connsiteY0" fmla="*/ 0 h 3616961"/>
              <a:gd name="connsiteX1" fmla="*/ 1069338 w 1069338"/>
              <a:gd name="connsiteY1" fmla="*/ 534669 h 3616961"/>
              <a:gd name="connsiteX2" fmla="*/ 1069337 w 1069338"/>
              <a:gd name="connsiteY2" fmla="*/ 3522980 h 3616961"/>
              <a:gd name="connsiteX3" fmla="*/ 1059862 w 1069338"/>
              <a:gd name="connsiteY3" fmla="*/ 3616960 h 3616961"/>
              <a:gd name="connsiteX4" fmla="*/ 9475 w 1069338"/>
              <a:gd name="connsiteY4" fmla="*/ 3616961 h 3616961"/>
              <a:gd name="connsiteX5" fmla="*/ 1 w 1069338"/>
              <a:gd name="connsiteY5" fmla="*/ 3522980 h 3616961"/>
              <a:gd name="connsiteX6" fmla="*/ 0 w 1069338"/>
              <a:gd name="connsiteY6" fmla="*/ 534670 h 3616961"/>
              <a:gd name="connsiteX7" fmla="*/ 534668 w 1069338"/>
              <a:gd name="connsiteY7" fmla="*/ 0 h 3616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9338" h="3616961">
                <a:moveTo>
                  <a:pt x="534668" y="0"/>
                </a:moveTo>
                <a:cubicBezTo>
                  <a:pt x="829955" y="2"/>
                  <a:pt x="1069336" y="239383"/>
                  <a:pt x="1069338" y="534669"/>
                </a:cubicBezTo>
                <a:lnTo>
                  <a:pt x="1069337" y="3522980"/>
                </a:lnTo>
                <a:lnTo>
                  <a:pt x="1059862" y="3616960"/>
                </a:lnTo>
                <a:lnTo>
                  <a:pt x="9475" y="3616961"/>
                </a:lnTo>
                <a:lnTo>
                  <a:pt x="1" y="3522980"/>
                </a:lnTo>
                <a:lnTo>
                  <a:pt x="0" y="534670"/>
                </a:lnTo>
                <a:cubicBezTo>
                  <a:pt x="1" y="239379"/>
                  <a:pt x="239377" y="1"/>
                  <a:pt x="534668" y="0"/>
                </a:cubicBez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84" name="Freeform 16"/>
          <p:cNvSpPr/>
          <p:nvPr userDrawn="1">
            <p:custDataLst>
              <p:tags r:id="rId10"/>
            </p:custDataLst>
          </p:nvPr>
        </p:nvSpPr>
        <p:spPr>
          <a:xfrm>
            <a:off x="3108519" y="4608198"/>
            <a:ext cx="1069341" cy="2249806"/>
          </a:xfrm>
          <a:custGeom>
            <a:avLst/>
            <a:gdLst>
              <a:gd name="connsiteX0" fmla="*/ 534668 w 1069341"/>
              <a:gd name="connsiteY0" fmla="*/ 1 h 2249806"/>
              <a:gd name="connsiteX1" fmla="*/ 1069341 w 1069341"/>
              <a:gd name="connsiteY1" fmla="*/ 534668 h 2249806"/>
              <a:gd name="connsiteX2" fmla="*/ 1069339 w 1069341"/>
              <a:gd name="connsiteY2" fmla="*/ 2156463 h 2249806"/>
              <a:gd name="connsiteX3" fmla="*/ 1059929 w 1069341"/>
              <a:gd name="connsiteY3" fmla="*/ 2249805 h 2249806"/>
              <a:gd name="connsiteX4" fmla="*/ 9411 w 1069341"/>
              <a:gd name="connsiteY4" fmla="*/ 2249806 h 2249806"/>
              <a:gd name="connsiteX5" fmla="*/ 0 w 1069341"/>
              <a:gd name="connsiteY5" fmla="*/ 2156462 h 2249806"/>
              <a:gd name="connsiteX6" fmla="*/ 2 w 1069341"/>
              <a:gd name="connsiteY6" fmla="*/ 534671 h 2249806"/>
              <a:gd name="connsiteX7" fmla="*/ 534668 w 1069341"/>
              <a:gd name="connsiteY7" fmla="*/ 1 h 2249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9341" h="2249806">
                <a:moveTo>
                  <a:pt x="534668" y="1"/>
                </a:moveTo>
                <a:cubicBezTo>
                  <a:pt x="829960" y="0"/>
                  <a:pt x="1069340" y="239381"/>
                  <a:pt x="1069341" y="534668"/>
                </a:cubicBezTo>
                <a:lnTo>
                  <a:pt x="1069339" y="2156463"/>
                </a:lnTo>
                <a:lnTo>
                  <a:pt x="1059929" y="2249805"/>
                </a:lnTo>
                <a:lnTo>
                  <a:pt x="9411" y="2249806"/>
                </a:lnTo>
                <a:lnTo>
                  <a:pt x="0" y="2156462"/>
                </a:lnTo>
                <a:lnTo>
                  <a:pt x="2" y="534671"/>
                </a:lnTo>
                <a:cubicBezTo>
                  <a:pt x="-2" y="239382"/>
                  <a:pt x="239379" y="0"/>
                  <a:pt x="534668" y="1"/>
                </a:cubicBezTo>
                <a:close/>
              </a:path>
            </a:pathLst>
          </a:custGeom>
          <a:pattFill prst="lgGrid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04" name="Freeform 17"/>
          <p:cNvSpPr/>
          <p:nvPr userDrawn="1">
            <p:custDataLst>
              <p:tags r:id="rId11"/>
            </p:custDataLst>
          </p:nvPr>
        </p:nvSpPr>
        <p:spPr>
          <a:xfrm>
            <a:off x="10595237" y="5168589"/>
            <a:ext cx="1069342" cy="1689418"/>
          </a:xfrm>
          <a:custGeom>
            <a:avLst/>
            <a:gdLst>
              <a:gd name="connsiteX0" fmla="*/ 534670 w 1069342"/>
              <a:gd name="connsiteY0" fmla="*/ 0 h 1689418"/>
              <a:gd name="connsiteX1" fmla="*/ 1069341 w 1069342"/>
              <a:gd name="connsiteY1" fmla="*/ 534671 h 1689418"/>
              <a:gd name="connsiteX2" fmla="*/ 1069342 w 1069342"/>
              <a:gd name="connsiteY2" fmla="*/ 1595756 h 1689418"/>
              <a:gd name="connsiteX3" fmla="*/ 1059897 w 1069342"/>
              <a:gd name="connsiteY3" fmla="*/ 1689418 h 1689418"/>
              <a:gd name="connsiteX4" fmla="*/ 9443 w 1069342"/>
              <a:gd name="connsiteY4" fmla="*/ 1689418 h 1689418"/>
              <a:gd name="connsiteX5" fmla="*/ 4 w 1069342"/>
              <a:gd name="connsiteY5" fmla="*/ 1595754 h 1689418"/>
              <a:gd name="connsiteX6" fmla="*/ 0 w 1069342"/>
              <a:gd name="connsiteY6" fmla="*/ 534672 h 1689418"/>
              <a:gd name="connsiteX7" fmla="*/ 534670 w 1069342"/>
              <a:gd name="connsiteY7" fmla="*/ 0 h 168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9342" h="1689418">
                <a:moveTo>
                  <a:pt x="534670" y="0"/>
                </a:moveTo>
                <a:cubicBezTo>
                  <a:pt x="829961" y="1"/>
                  <a:pt x="1069343" y="239383"/>
                  <a:pt x="1069341" y="534671"/>
                </a:cubicBezTo>
                <a:lnTo>
                  <a:pt x="1069342" y="1595756"/>
                </a:lnTo>
                <a:lnTo>
                  <a:pt x="1059897" y="1689418"/>
                </a:lnTo>
                <a:lnTo>
                  <a:pt x="9443" y="1689418"/>
                </a:lnTo>
                <a:lnTo>
                  <a:pt x="4" y="1595754"/>
                </a:lnTo>
                <a:lnTo>
                  <a:pt x="0" y="534672"/>
                </a:lnTo>
                <a:cubicBezTo>
                  <a:pt x="2" y="239381"/>
                  <a:pt x="239379" y="1"/>
                  <a:pt x="534670" y="0"/>
                </a:cubicBezTo>
                <a:close/>
              </a:path>
            </a:pathLst>
          </a:custGeom>
          <a:pattFill prst="lgCheck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50" name="Freeform 18"/>
          <p:cNvSpPr/>
          <p:nvPr userDrawn="1">
            <p:custDataLst>
              <p:tags r:id="rId12"/>
            </p:custDataLst>
          </p:nvPr>
        </p:nvSpPr>
        <p:spPr>
          <a:xfrm>
            <a:off x="9337563" y="3241044"/>
            <a:ext cx="1069341" cy="3616962"/>
          </a:xfrm>
          <a:custGeom>
            <a:avLst/>
            <a:gdLst>
              <a:gd name="connsiteX0" fmla="*/ 534670 w 1069341"/>
              <a:gd name="connsiteY0" fmla="*/ 0 h 3616962"/>
              <a:gd name="connsiteX1" fmla="*/ 1069341 w 1069341"/>
              <a:gd name="connsiteY1" fmla="*/ 534672 h 3616962"/>
              <a:gd name="connsiteX2" fmla="*/ 1069341 w 1069341"/>
              <a:gd name="connsiteY2" fmla="*/ 3522980 h 3616962"/>
              <a:gd name="connsiteX3" fmla="*/ 1059864 w 1069341"/>
              <a:gd name="connsiteY3" fmla="*/ 3616962 h 3616962"/>
              <a:gd name="connsiteX4" fmla="*/ 9474 w 1069341"/>
              <a:gd name="connsiteY4" fmla="*/ 3616961 h 3616962"/>
              <a:gd name="connsiteX5" fmla="*/ 2 w 1069341"/>
              <a:gd name="connsiteY5" fmla="*/ 3522980 h 3616962"/>
              <a:gd name="connsiteX6" fmla="*/ 1 w 1069341"/>
              <a:gd name="connsiteY6" fmla="*/ 534671 h 3616962"/>
              <a:gd name="connsiteX7" fmla="*/ 534670 w 1069341"/>
              <a:gd name="connsiteY7" fmla="*/ 0 h 3616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9341" h="3616962">
                <a:moveTo>
                  <a:pt x="534670" y="0"/>
                </a:moveTo>
                <a:cubicBezTo>
                  <a:pt x="829958" y="0"/>
                  <a:pt x="1069341" y="239381"/>
                  <a:pt x="1069341" y="534672"/>
                </a:cubicBezTo>
                <a:lnTo>
                  <a:pt x="1069341" y="3522980"/>
                </a:lnTo>
                <a:lnTo>
                  <a:pt x="1059864" y="3616962"/>
                </a:lnTo>
                <a:lnTo>
                  <a:pt x="9474" y="3616961"/>
                </a:lnTo>
                <a:lnTo>
                  <a:pt x="2" y="3522980"/>
                </a:lnTo>
                <a:lnTo>
                  <a:pt x="1" y="534671"/>
                </a:lnTo>
                <a:cubicBezTo>
                  <a:pt x="-2" y="239381"/>
                  <a:pt x="239380" y="1"/>
                  <a:pt x="534670" y="0"/>
                </a:cubicBezTo>
                <a:close/>
              </a:path>
            </a:pathLst>
          </a:custGeom>
          <a:pattFill prst="lgConfetti">
            <a:fgClr>
              <a:schemeClr val="accent3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22" name="Freeform 19"/>
          <p:cNvSpPr/>
          <p:nvPr userDrawn="1">
            <p:custDataLst>
              <p:tags r:id="rId13"/>
            </p:custDataLst>
          </p:nvPr>
        </p:nvSpPr>
        <p:spPr>
          <a:xfrm>
            <a:off x="8078284" y="4608201"/>
            <a:ext cx="1069341" cy="2249805"/>
          </a:xfrm>
          <a:custGeom>
            <a:avLst/>
            <a:gdLst>
              <a:gd name="connsiteX0" fmla="*/ 534673 w 1069341"/>
              <a:gd name="connsiteY0" fmla="*/ 1 h 2249805"/>
              <a:gd name="connsiteX1" fmla="*/ 1069340 w 1069341"/>
              <a:gd name="connsiteY1" fmla="*/ 534669 h 2249805"/>
              <a:gd name="connsiteX2" fmla="*/ 1069341 w 1069341"/>
              <a:gd name="connsiteY2" fmla="*/ 2156460 h 2249805"/>
              <a:gd name="connsiteX3" fmla="*/ 1059934 w 1069341"/>
              <a:gd name="connsiteY3" fmla="*/ 2249805 h 2249805"/>
              <a:gd name="connsiteX4" fmla="*/ 9411 w 1069341"/>
              <a:gd name="connsiteY4" fmla="*/ 2249805 h 2249805"/>
              <a:gd name="connsiteX5" fmla="*/ 4 w 1069341"/>
              <a:gd name="connsiteY5" fmla="*/ 2156462 h 2249805"/>
              <a:gd name="connsiteX6" fmla="*/ 0 w 1069341"/>
              <a:gd name="connsiteY6" fmla="*/ 534673 h 2249805"/>
              <a:gd name="connsiteX7" fmla="*/ 534673 w 1069341"/>
              <a:gd name="connsiteY7" fmla="*/ 1 h 2249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9341" h="2249805">
                <a:moveTo>
                  <a:pt x="534673" y="1"/>
                </a:moveTo>
                <a:cubicBezTo>
                  <a:pt x="829961" y="0"/>
                  <a:pt x="1069340" y="239381"/>
                  <a:pt x="1069340" y="534669"/>
                </a:cubicBezTo>
                <a:lnTo>
                  <a:pt x="1069341" y="2156460"/>
                </a:lnTo>
                <a:lnTo>
                  <a:pt x="1059934" y="2249805"/>
                </a:lnTo>
                <a:lnTo>
                  <a:pt x="9411" y="2249805"/>
                </a:lnTo>
                <a:lnTo>
                  <a:pt x="4" y="2156462"/>
                </a:lnTo>
                <a:lnTo>
                  <a:pt x="0" y="534673"/>
                </a:lnTo>
                <a:cubicBezTo>
                  <a:pt x="2" y="239382"/>
                  <a:pt x="239380" y="1"/>
                  <a:pt x="534673" y="1"/>
                </a:cubicBezTo>
                <a:close/>
              </a:path>
            </a:pathLst>
          </a:custGeom>
          <a:pattFill prst="dashVert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1" name="椭圆 20"/>
          <p:cNvSpPr/>
          <p:nvPr userDrawn="1">
            <p:custDataLst>
              <p:tags r:id="rId14"/>
            </p:custDataLst>
          </p:nvPr>
        </p:nvSpPr>
        <p:spPr>
          <a:xfrm>
            <a:off x="598229" y="5168900"/>
            <a:ext cx="1062990" cy="10629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>
            <p:custDataLst>
              <p:tags r:id="rId15"/>
            </p:custDataLst>
          </p:nvPr>
        </p:nvSpPr>
        <p:spPr>
          <a:xfrm>
            <a:off x="10596825" y="5168900"/>
            <a:ext cx="1062990" cy="10629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2" name="任意多边形 120"/>
          <p:cNvSpPr/>
          <p:nvPr userDrawn="1">
            <p:custDataLst>
              <p:tags r:id="rId16"/>
            </p:custDataLst>
          </p:nvPr>
        </p:nvSpPr>
        <p:spPr>
          <a:xfrm>
            <a:off x="9964322" y="638"/>
            <a:ext cx="1069342" cy="1638934"/>
          </a:xfrm>
          <a:custGeom>
            <a:avLst/>
            <a:gdLst>
              <a:gd name="connsiteX0" fmla="*/ 1069342 w 1069342"/>
              <a:gd name="connsiteY0" fmla="*/ 0 h 1638934"/>
              <a:gd name="connsiteX1" fmla="*/ 1069341 w 1069342"/>
              <a:gd name="connsiteY1" fmla="*/ 1104264 h 1638934"/>
              <a:gd name="connsiteX2" fmla="*/ 534673 w 1069342"/>
              <a:gd name="connsiteY2" fmla="*/ 1638934 h 1638934"/>
              <a:gd name="connsiteX3" fmla="*/ 0 w 1069342"/>
              <a:gd name="connsiteY3" fmla="*/ 1104264 h 1638934"/>
              <a:gd name="connsiteX4" fmla="*/ 1 w 1069342"/>
              <a:gd name="connsiteY4" fmla="*/ 1 h 163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2" h="1638934">
                <a:moveTo>
                  <a:pt x="1069342" y="0"/>
                </a:moveTo>
                <a:lnTo>
                  <a:pt x="1069341" y="1104264"/>
                </a:lnTo>
                <a:cubicBezTo>
                  <a:pt x="1069342" y="1399539"/>
                  <a:pt x="829949" y="1638934"/>
                  <a:pt x="534673" y="1638934"/>
                </a:cubicBezTo>
                <a:cubicBezTo>
                  <a:pt x="239394" y="1638935"/>
                  <a:pt x="5" y="1399538"/>
                  <a:pt x="0" y="1104264"/>
                </a:cubicBezTo>
                <a:lnTo>
                  <a:pt x="1" y="1"/>
                </a:lnTo>
                <a:close/>
              </a:path>
            </a:pathLst>
          </a:custGeom>
          <a:pattFill prst="openDmnd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692" name="任意多边形 135"/>
          <p:cNvSpPr/>
          <p:nvPr userDrawn="1">
            <p:custDataLst>
              <p:tags r:id="rId17"/>
            </p:custDataLst>
          </p:nvPr>
        </p:nvSpPr>
        <p:spPr>
          <a:xfrm>
            <a:off x="904311" y="635"/>
            <a:ext cx="1069340" cy="1638934"/>
          </a:xfrm>
          <a:custGeom>
            <a:avLst/>
            <a:gdLst>
              <a:gd name="connsiteX0" fmla="*/ 3 w 1069340"/>
              <a:gd name="connsiteY0" fmla="*/ 0 h 1638934"/>
              <a:gd name="connsiteX1" fmla="*/ 1069340 w 1069340"/>
              <a:gd name="connsiteY1" fmla="*/ 1 h 1638934"/>
              <a:gd name="connsiteX2" fmla="*/ 1069339 w 1069340"/>
              <a:gd name="connsiteY2" fmla="*/ 1104267 h 1638934"/>
              <a:gd name="connsiteX3" fmla="*/ 534669 w 1069340"/>
              <a:gd name="connsiteY3" fmla="*/ 1638934 h 1638934"/>
              <a:gd name="connsiteX4" fmla="*/ 0 w 1069340"/>
              <a:gd name="connsiteY4" fmla="*/ 1104265 h 163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0" h="1638934">
                <a:moveTo>
                  <a:pt x="3" y="0"/>
                </a:moveTo>
                <a:lnTo>
                  <a:pt x="1069340" y="1"/>
                </a:lnTo>
                <a:lnTo>
                  <a:pt x="1069339" y="1104267"/>
                </a:lnTo>
                <a:cubicBezTo>
                  <a:pt x="1069340" y="1399540"/>
                  <a:pt x="829945" y="1638935"/>
                  <a:pt x="534669" y="1638934"/>
                </a:cubicBezTo>
                <a:cubicBezTo>
                  <a:pt x="239395" y="1638935"/>
                  <a:pt x="1" y="1399540"/>
                  <a:pt x="0" y="1104265"/>
                </a:cubicBezTo>
                <a:close/>
              </a:path>
            </a:pathLst>
          </a:custGeom>
          <a:pattFill prst="dashUpDiag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620" name="任意多边形 137"/>
          <p:cNvSpPr/>
          <p:nvPr userDrawn="1">
            <p:custDataLst>
              <p:tags r:id="rId18"/>
            </p:custDataLst>
          </p:nvPr>
        </p:nvSpPr>
        <p:spPr>
          <a:xfrm>
            <a:off x="2222007" y="637"/>
            <a:ext cx="1069341" cy="745488"/>
          </a:xfrm>
          <a:custGeom>
            <a:avLst/>
            <a:gdLst>
              <a:gd name="connsiteX0" fmla="*/ 1 w 1069341"/>
              <a:gd name="connsiteY0" fmla="*/ 0 h 745488"/>
              <a:gd name="connsiteX1" fmla="*/ 1069341 w 1069341"/>
              <a:gd name="connsiteY1" fmla="*/ 0 h 745488"/>
              <a:gd name="connsiteX2" fmla="*/ 1069338 w 1069341"/>
              <a:gd name="connsiteY2" fmla="*/ 210820 h 745488"/>
              <a:gd name="connsiteX3" fmla="*/ 534671 w 1069341"/>
              <a:gd name="connsiteY3" fmla="*/ 745488 h 745488"/>
              <a:gd name="connsiteX4" fmla="*/ 1 w 1069341"/>
              <a:gd name="connsiteY4" fmla="*/ 210821 h 745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745488">
                <a:moveTo>
                  <a:pt x="1" y="0"/>
                </a:moveTo>
                <a:lnTo>
                  <a:pt x="1069341" y="0"/>
                </a:lnTo>
                <a:lnTo>
                  <a:pt x="1069338" y="210820"/>
                </a:lnTo>
                <a:cubicBezTo>
                  <a:pt x="1069341" y="506094"/>
                  <a:pt x="829944" y="745490"/>
                  <a:pt x="534671" y="745488"/>
                </a:cubicBezTo>
                <a:cubicBezTo>
                  <a:pt x="239396" y="745490"/>
                  <a:pt x="-1" y="506094"/>
                  <a:pt x="1" y="210821"/>
                </a:cubicBezTo>
                <a:close/>
              </a:path>
            </a:pathLst>
          </a:custGeom>
          <a:pattFill prst="solidDmnd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558" name="任意多边形 139"/>
          <p:cNvSpPr/>
          <p:nvPr userDrawn="1">
            <p:custDataLst>
              <p:tags r:id="rId19"/>
            </p:custDataLst>
          </p:nvPr>
        </p:nvSpPr>
        <p:spPr>
          <a:xfrm>
            <a:off x="8646634" y="636"/>
            <a:ext cx="1069343" cy="745488"/>
          </a:xfrm>
          <a:custGeom>
            <a:avLst/>
            <a:gdLst>
              <a:gd name="connsiteX0" fmla="*/ 0 w 1069343"/>
              <a:gd name="connsiteY0" fmla="*/ 0 h 745488"/>
              <a:gd name="connsiteX1" fmla="*/ 1069340 w 1069343"/>
              <a:gd name="connsiteY1" fmla="*/ 0 h 745488"/>
              <a:gd name="connsiteX2" fmla="*/ 1069343 w 1069343"/>
              <a:gd name="connsiteY2" fmla="*/ 210819 h 745488"/>
              <a:gd name="connsiteX3" fmla="*/ 534671 w 1069343"/>
              <a:gd name="connsiteY3" fmla="*/ 745488 h 745488"/>
              <a:gd name="connsiteX4" fmla="*/ 2 w 1069343"/>
              <a:gd name="connsiteY4" fmla="*/ 210820 h 745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3" h="745488">
                <a:moveTo>
                  <a:pt x="0" y="0"/>
                </a:moveTo>
                <a:lnTo>
                  <a:pt x="1069340" y="0"/>
                </a:lnTo>
                <a:lnTo>
                  <a:pt x="1069343" y="210819"/>
                </a:lnTo>
                <a:cubicBezTo>
                  <a:pt x="1069344" y="506093"/>
                  <a:pt x="829948" y="745487"/>
                  <a:pt x="534671" y="745488"/>
                </a:cubicBezTo>
                <a:cubicBezTo>
                  <a:pt x="239395" y="745491"/>
                  <a:pt x="3" y="506091"/>
                  <a:pt x="2" y="210820"/>
                </a:cubicBez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697802" y="1735447"/>
            <a:ext cx="6797033" cy="1505597"/>
          </a:xfrm>
        </p:spPr>
        <p:txBody>
          <a:bodyPr vert="horz" lIns="101600" tIns="38100" rIns="25400" bIns="381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  <p:custDataLst>
              <p:tags r:id="rId21"/>
            </p:custDataLst>
          </p:nvPr>
        </p:nvSpPr>
        <p:spPr>
          <a:xfrm>
            <a:off x="879858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  <p:custDataLst>
              <p:tags r:id="rId22"/>
            </p:custDataLst>
          </p:nvPr>
        </p:nvSpPr>
        <p:spPr>
          <a:xfrm>
            <a:off x="4116318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  <p:custDataLst>
              <p:tags r:id="rId23"/>
            </p:custDataLst>
          </p:nvPr>
        </p:nvSpPr>
        <p:spPr>
          <a:xfrm>
            <a:off x="8611119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94" name="内容占位符 693"/>
          <p:cNvSpPr>
            <a:spLocks noGrp="1"/>
          </p:cNvSpPr>
          <p:nvPr>
            <p:ph sz="quarter" idx="13" hasCustomPrompt="1"/>
            <p:custDataLst>
              <p:tags r:id="rId24"/>
            </p:custDataLst>
          </p:nvPr>
        </p:nvSpPr>
        <p:spPr>
          <a:xfrm>
            <a:off x="3153730" y="3271524"/>
            <a:ext cx="5885176" cy="833586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3200" b="1"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20"/>
          <p:cNvSpPr/>
          <p:nvPr userDrawn="1">
            <p:custDataLst>
              <p:tags r:id="rId2"/>
            </p:custDataLst>
          </p:nvPr>
        </p:nvSpPr>
        <p:spPr>
          <a:xfrm rot="10800000">
            <a:off x="11401927" y="5956098"/>
            <a:ext cx="588452" cy="901894"/>
          </a:xfrm>
          <a:custGeom>
            <a:avLst/>
            <a:gdLst>
              <a:gd name="connsiteX0" fmla="*/ 1069344 w 1069344"/>
              <a:gd name="connsiteY0" fmla="*/ 0 h 1638935"/>
              <a:gd name="connsiteX1" fmla="*/ 1069344 w 1069344"/>
              <a:gd name="connsiteY1" fmla="*/ 1104266 h 1638935"/>
              <a:gd name="connsiteX2" fmla="*/ 534674 w 1069344"/>
              <a:gd name="connsiteY2" fmla="*/ 1638935 h 1638935"/>
              <a:gd name="connsiteX3" fmla="*/ 4 w 1069344"/>
              <a:gd name="connsiteY3" fmla="*/ 1104266 h 1638935"/>
              <a:gd name="connsiteX4" fmla="*/ 0 w 1069344"/>
              <a:gd name="connsiteY4" fmla="*/ 4 h 1638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4" h="1638935">
                <a:moveTo>
                  <a:pt x="1069344" y="0"/>
                </a:moveTo>
                <a:lnTo>
                  <a:pt x="1069344" y="1104266"/>
                </a:lnTo>
                <a:cubicBezTo>
                  <a:pt x="1069340" y="1399540"/>
                  <a:pt x="829947" y="1638937"/>
                  <a:pt x="534674" y="1638935"/>
                </a:cubicBezTo>
                <a:cubicBezTo>
                  <a:pt x="239397" y="1638936"/>
                  <a:pt x="1" y="1399540"/>
                  <a:pt x="4" y="1104266"/>
                </a:cubicBezTo>
                <a:lnTo>
                  <a:pt x="0" y="4"/>
                </a:lnTo>
                <a:close/>
              </a:path>
            </a:pathLst>
          </a:custGeom>
          <a:pattFill prst="openDmnd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2" name="任意多边形 139"/>
          <p:cNvSpPr/>
          <p:nvPr userDrawn="1">
            <p:custDataLst>
              <p:tags r:id="rId3"/>
            </p:custDataLst>
          </p:nvPr>
        </p:nvSpPr>
        <p:spPr>
          <a:xfrm rot="10800000">
            <a:off x="10676809" y="6447761"/>
            <a:ext cx="588453" cy="410238"/>
          </a:xfrm>
          <a:custGeom>
            <a:avLst/>
            <a:gdLst>
              <a:gd name="connsiteX0" fmla="*/ 0 w 1069346"/>
              <a:gd name="connsiteY0" fmla="*/ 0 h 745490"/>
              <a:gd name="connsiteX1" fmla="*/ 1069346 w 1069346"/>
              <a:gd name="connsiteY1" fmla="*/ 2 h 745490"/>
              <a:gd name="connsiteX2" fmla="*/ 1069343 w 1069346"/>
              <a:gd name="connsiteY2" fmla="*/ 210820 h 745490"/>
              <a:gd name="connsiteX3" fmla="*/ 534676 w 1069346"/>
              <a:gd name="connsiteY3" fmla="*/ 745490 h 745490"/>
              <a:gd name="connsiteX4" fmla="*/ 6 w 1069346"/>
              <a:gd name="connsiteY4" fmla="*/ 210820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6" h="745490">
                <a:moveTo>
                  <a:pt x="0" y="0"/>
                </a:moveTo>
                <a:lnTo>
                  <a:pt x="1069346" y="2"/>
                </a:lnTo>
                <a:lnTo>
                  <a:pt x="1069343" y="210820"/>
                </a:lnTo>
                <a:cubicBezTo>
                  <a:pt x="1069344" y="506094"/>
                  <a:pt x="829952" y="745488"/>
                  <a:pt x="534676" y="745490"/>
                </a:cubicBezTo>
                <a:cubicBezTo>
                  <a:pt x="239402" y="745490"/>
                  <a:pt x="2" y="506094"/>
                  <a:pt x="6" y="210820"/>
                </a:cubicBez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4" name="任意多边形 135"/>
          <p:cNvSpPr/>
          <p:nvPr userDrawn="1">
            <p:custDataLst>
              <p:tags r:id="rId4"/>
            </p:custDataLst>
          </p:nvPr>
        </p:nvSpPr>
        <p:spPr>
          <a:xfrm>
            <a:off x="274097" y="15"/>
            <a:ext cx="630082" cy="965702"/>
          </a:xfrm>
          <a:custGeom>
            <a:avLst/>
            <a:gdLst>
              <a:gd name="connsiteX0" fmla="*/ 0 w 1069341"/>
              <a:gd name="connsiteY0" fmla="*/ 0 h 1638937"/>
              <a:gd name="connsiteX1" fmla="*/ 1069341 w 1069341"/>
              <a:gd name="connsiteY1" fmla="*/ 2 h 1638937"/>
              <a:gd name="connsiteX2" fmla="*/ 1069338 w 1069341"/>
              <a:gd name="connsiteY2" fmla="*/ 1104264 h 1638937"/>
              <a:gd name="connsiteX3" fmla="*/ 534671 w 1069341"/>
              <a:gd name="connsiteY3" fmla="*/ 1638937 h 1638937"/>
              <a:gd name="connsiteX4" fmla="*/ 2 w 1069341"/>
              <a:gd name="connsiteY4" fmla="*/ 1104266 h 163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1638937">
                <a:moveTo>
                  <a:pt x="0" y="0"/>
                </a:moveTo>
                <a:lnTo>
                  <a:pt x="1069341" y="2"/>
                </a:lnTo>
                <a:lnTo>
                  <a:pt x="1069338" y="1104264"/>
                </a:lnTo>
                <a:cubicBezTo>
                  <a:pt x="1069340" y="1399540"/>
                  <a:pt x="829947" y="1638938"/>
                  <a:pt x="534671" y="1638937"/>
                </a:cubicBezTo>
                <a:cubicBezTo>
                  <a:pt x="239397" y="1638937"/>
                  <a:pt x="1" y="1399542"/>
                  <a:pt x="2" y="1104266"/>
                </a:cubicBezTo>
                <a:close/>
              </a:path>
            </a:pathLst>
          </a:custGeom>
          <a:pattFill prst="dashUpDiag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5" name="任意多边形 137"/>
          <p:cNvSpPr/>
          <p:nvPr userDrawn="1">
            <p:custDataLst>
              <p:tags r:id="rId5"/>
            </p:custDataLst>
          </p:nvPr>
        </p:nvSpPr>
        <p:spPr>
          <a:xfrm>
            <a:off x="1050508" y="0"/>
            <a:ext cx="630082" cy="439261"/>
          </a:xfrm>
          <a:custGeom>
            <a:avLst/>
            <a:gdLst>
              <a:gd name="connsiteX0" fmla="*/ 3 w 1069341"/>
              <a:gd name="connsiteY0" fmla="*/ 0 h 745490"/>
              <a:gd name="connsiteX1" fmla="*/ 1069341 w 1069341"/>
              <a:gd name="connsiteY1" fmla="*/ 2 h 745490"/>
              <a:gd name="connsiteX2" fmla="*/ 1069339 w 1069341"/>
              <a:gd name="connsiteY2" fmla="*/ 210820 h 745490"/>
              <a:gd name="connsiteX3" fmla="*/ 534671 w 1069341"/>
              <a:gd name="connsiteY3" fmla="*/ 745490 h 745490"/>
              <a:gd name="connsiteX4" fmla="*/ 1 w 1069341"/>
              <a:gd name="connsiteY4" fmla="*/ 210822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745490">
                <a:moveTo>
                  <a:pt x="3" y="0"/>
                </a:moveTo>
                <a:lnTo>
                  <a:pt x="1069341" y="2"/>
                </a:lnTo>
                <a:lnTo>
                  <a:pt x="1069339" y="210820"/>
                </a:lnTo>
                <a:cubicBezTo>
                  <a:pt x="1069339" y="506095"/>
                  <a:pt x="829947" y="745492"/>
                  <a:pt x="534671" y="745490"/>
                </a:cubicBezTo>
                <a:cubicBezTo>
                  <a:pt x="239397" y="745491"/>
                  <a:pt x="0" y="506097"/>
                  <a:pt x="1" y="210822"/>
                </a:cubicBezTo>
                <a:close/>
              </a:path>
            </a:pathLst>
          </a:custGeom>
          <a:pattFill prst="solidDmnd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6"/>
            </p:custDataLst>
          </p:nvPr>
        </p:nvSpPr>
        <p:spPr>
          <a:xfrm>
            <a:off x="670200" y="443230"/>
            <a:ext cx="10852237" cy="441964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>
          <a:xfrm>
            <a:off x="879858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>
          <a:xfrm>
            <a:off x="4116318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>
          <a:xfrm>
            <a:off x="8611119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15" y="304200"/>
            <a:ext cx="11607005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 userDrawn="1">
            <p:custDataLst>
              <p:tags r:id="rId3"/>
            </p:custDataLst>
          </p:nvPr>
        </p:nvSpPr>
        <p:spPr>
          <a:xfrm rot="5400000">
            <a:off x="561382" y="304166"/>
            <a:ext cx="600075" cy="457200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5" h="720">
                <a:moveTo>
                  <a:pt x="0" y="0"/>
                </a:moveTo>
                <a:lnTo>
                  <a:pt x="585" y="0"/>
                </a:lnTo>
                <a:cubicBezTo>
                  <a:pt x="784" y="0"/>
                  <a:pt x="945" y="161"/>
                  <a:pt x="945" y="360"/>
                </a:cubicBezTo>
                <a:cubicBezTo>
                  <a:pt x="945" y="559"/>
                  <a:pt x="784" y="720"/>
                  <a:pt x="585" y="720"/>
                </a:cubicBezTo>
                <a:lnTo>
                  <a:pt x="0" y="720"/>
                </a:lnTo>
                <a:lnTo>
                  <a:pt x="0" y="0"/>
                </a:lnTo>
                <a:close/>
              </a:path>
            </a:pathLst>
          </a:custGeom>
          <a:pattFill prst="lgConfetti">
            <a:fgClr>
              <a:schemeClr val="accent3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918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430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4"/>
            <p:custDataLst>
              <p:tags r:id="rId6"/>
            </p:custDataLst>
          </p:nvPr>
        </p:nvSpPr>
        <p:spPr>
          <a:xfrm>
            <a:off x="879858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5"/>
            <p:custDataLst>
              <p:tags r:id="rId7"/>
            </p:custDataLst>
          </p:nvPr>
        </p:nvSpPr>
        <p:spPr>
          <a:xfrm>
            <a:off x="4116318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  <p:custDataLst>
              <p:tags r:id="rId8"/>
            </p:custDataLst>
          </p:nvPr>
        </p:nvSpPr>
        <p:spPr>
          <a:xfrm>
            <a:off x="8611119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711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3" name="任意多边形 120"/>
          <p:cNvSpPr/>
          <p:nvPr userDrawn="1">
            <p:custDataLst>
              <p:tags r:id="rId3"/>
            </p:custDataLst>
          </p:nvPr>
        </p:nvSpPr>
        <p:spPr>
          <a:xfrm rot="10800000">
            <a:off x="11401927" y="5956098"/>
            <a:ext cx="588452" cy="901894"/>
          </a:xfrm>
          <a:custGeom>
            <a:avLst/>
            <a:gdLst>
              <a:gd name="connsiteX0" fmla="*/ 1069344 w 1069344"/>
              <a:gd name="connsiteY0" fmla="*/ 0 h 1638935"/>
              <a:gd name="connsiteX1" fmla="*/ 1069344 w 1069344"/>
              <a:gd name="connsiteY1" fmla="*/ 1104266 h 1638935"/>
              <a:gd name="connsiteX2" fmla="*/ 534674 w 1069344"/>
              <a:gd name="connsiteY2" fmla="*/ 1638935 h 1638935"/>
              <a:gd name="connsiteX3" fmla="*/ 4 w 1069344"/>
              <a:gd name="connsiteY3" fmla="*/ 1104266 h 1638935"/>
              <a:gd name="connsiteX4" fmla="*/ 0 w 1069344"/>
              <a:gd name="connsiteY4" fmla="*/ 4 h 1638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4" h="1638935">
                <a:moveTo>
                  <a:pt x="1069344" y="0"/>
                </a:moveTo>
                <a:lnTo>
                  <a:pt x="1069344" y="1104266"/>
                </a:lnTo>
                <a:cubicBezTo>
                  <a:pt x="1069340" y="1399540"/>
                  <a:pt x="829947" y="1638937"/>
                  <a:pt x="534674" y="1638935"/>
                </a:cubicBezTo>
                <a:cubicBezTo>
                  <a:pt x="239397" y="1638936"/>
                  <a:pt x="1" y="1399540"/>
                  <a:pt x="4" y="1104266"/>
                </a:cubicBezTo>
                <a:lnTo>
                  <a:pt x="0" y="4"/>
                </a:lnTo>
                <a:close/>
              </a:path>
            </a:pathLst>
          </a:custGeom>
          <a:pattFill prst="openDmnd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4" name="任意多边形 139"/>
          <p:cNvSpPr/>
          <p:nvPr userDrawn="1">
            <p:custDataLst>
              <p:tags r:id="rId4"/>
            </p:custDataLst>
          </p:nvPr>
        </p:nvSpPr>
        <p:spPr>
          <a:xfrm rot="10800000">
            <a:off x="10676809" y="6447761"/>
            <a:ext cx="588453" cy="410238"/>
          </a:xfrm>
          <a:custGeom>
            <a:avLst/>
            <a:gdLst>
              <a:gd name="connsiteX0" fmla="*/ 0 w 1069346"/>
              <a:gd name="connsiteY0" fmla="*/ 0 h 745490"/>
              <a:gd name="connsiteX1" fmla="*/ 1069346 w 1069346"/>
              <a:gd name="connsiteY1" fmla="*/ 2 h 745490"/>
              <a:gd name="connsiteX2" fmla="*/ 1069343 w 1069346"/>
              <a:gd name="connsiteY2" fmla="*/ 210820 h 745490"/>
              <a:gd name="connsiteX3" fmla="*/ 534676 w 1069346"/>
              <a:gd name="connsiteY3" fmla="*/ 745490 h 745490"/>
              <a:gd name="connsiteX4" fmla="*/ 6 w 1069346"/>
              <a:gd name="connsiteY4" fmla="*/ 210820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6" h="745490">
                <a:moveTo>
                  <a:pt x="0" y="0"/>
                </a:moveTo>
                <a:lnTo>
                  <a:pt x="1069346" y="2"/>
                </a:lnTo>
                <a:lnTo>
                  <a:pt x="1069343" y="210820"/>
                </a:lnTo>
                <a:cubicBezTo>
                  <a:pt x="1069344" y="506094"/>
                  <a:pt x="829952" y="745488"/>
                  <a:pt x="534676" y="745490"/>
                </a:cubicBezTo>
                <a:cubicBezTo>
                  <a:pt x="239402" y="745490"/>
                  <a:pt x="2" y="506094"/>
                  <a:pt x="6" y="210820"/>
                </a:cubicBez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5" name="任意多边形 135"/>
          <p:cNvSpPr/>
          <p:nvPr userDrawn="1">
            <p:custDataLst>
              <p:tags r:id="rId5"/>
            </p:custDataLst>
          </p:nvPr>
        </p:nvSpPr>
        <p:spPr>
          <a:xfrm>
            <a:off x="274097" y="15"/>
            <a:ext cx="630082" cy="965702"/>
          </a:xfrm>
          <a:custGeom>
            <a:avLst/>
            <a:gdLst>
              <a:gd name="connsiteX0" fmla="*/ 0 w 1069341"/>
              <a:gd name="connsiteY0" fmla="*/ 0 h 1638937"/>
              <a:gd name="connsiteX1" fmla="*/ 1069341 w 1069341"/>
              <a:gd name="connsiteY1" fmla="*/ 2 h 1638937"/>
              <a:gd name="connsiteX2" fmla="*/ 1069338 w 1069341"/>
              <a:gd name="connsiteY2" fmla="*/ 1104264 h 1638937"/>
              <a:gd name="connsiteX3" fmla="*/ 534671 w 1069341"/>
              <a:gd name="connsiteY3" fmla="*/ 1638937 h 1638937"/>
              <a:gd name="connsiteX4" fmla="*/ 2 w 1069341"/>
              <a:gd name="connsiteY4" fmla="*/ 1104266 h 163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1638937">
                <a:moveTo>
                  <a:pt x="0" y="0"/>
                </a:moveTo>
                <a:lnTo>
                  <a:pt x="1069341" y="2"/>
                </a:lnTo>
                <a:lnTo>
                  <a:pt x="1069338" y="1104264"/>
                </a:lnTo>
                <a:cubicBezTo>
                  <a:pt x="1069340" y="1399540"/>
                  <a:pt x="829947" y="1638938"/>
                  <a:pt x="534671" y="1638937"/>
                </a:cubicBezTo>
                <a:cubicBezTo>
                  <a:pt x="239397" y="1638937"/>
                  <a:pt x="1" y="1399542"/>
                  <a:pt x="2" y="1104266"/>
                </a:cubicBezTo>
                <a:close/>
              </a:path>
            </a:pathLst>
          </a:custGeom>
          <a:pattFill prst="dashUpDiag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2" name="任意多边形 137"/>
          <p:cNvSpPr/>
          <p:nvPr userDrawn="1">
            <p:custDataLst>
              <p:tags r:id="rId6"/>
            </p:custDataLst>
          </p:nvPr>
        </p:nvSpPr>
        <p:spPr>
          <a:xfrm>
            <a:off x="1050508" y="0"/>
            <a:ext cx="630082" cy="439261"/>
          </a:xfrm>
          <a:custGeom>
            <a:avLst/>
            <a:gdLst>
              <a:gd name="connsiteX0" fmla="*/ 3 w 1069341"/>
              <a:gd name="connsiteY0" fmla="*/ 0 h 745490"/>
              <a:gd name="connsiteX1" fmla="*/ 1069341 w 1069341"/>
              <a:gd name="connsiteY1" fmla="*/ 2 h 745490"/>
              <a:gd name="connsiteX2" fmla="*/ 1069339 w 1069341"/>
              <a:gd name="connsiteY2" fmla="*/ 210820 h 745490"/>
              <a:gd name="connsiteX3" fmla="*/ 534671 w 1069341"/>
              <a:gd name="connsiteY3" fmla="*/ 745490 h 745490"/>
              <a:gd name="connsiteX4" fmla="*/ 1 w 1069341"/>
              <a:gd name="connsiteY4" fmla="*/ 210822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745490">
                <a:moveTo>
                  <a:pt x="3" y="0"/>
                </a:moveTo>
                <a:lnTo>
                  <a:pt x="1069341" y="2"/>
                </a:lnTo>
                <a:lnTo>
                  <a:pt x="1069339" y="210820"/>
                </a:lnTo>
                <a:cubicBezTo>
                  <a:pt x="1069339" y="506095"/>
                  <a:pt x="829947" y="745492"/>
                  <a:pt x="534671" y="745490"/>
                </a:cubicBezTo>
                <a:cubicBezTo>
                  <a:pt x="239397" y="745491"/>
                  <a:pt x="0" y="506097"/>
                  <a:pt x="1" y="210822"/>
                </a:cubicBezTo>
                <a:close/>
              </a:path>
            </a:pathLst>
          </a:custGeom>
          <a:pattFill prst="solidDmnd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334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934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635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5"/>
            <p:custDataLst>
              <p:tags r:id="rId10"/>
            </p:custDataLst>
          </p:nvPr>
        </p:nvSpPr>
        <p:spPr>
          <a:xfrm>
            <a:off x="879858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  <p:custDataLst>
              <p:tags r:id="rId11"/>
            </p:custDataLst>
          </p:nvPr>
        </p:nvSpPr>
        <p:spPr>
          <a:xfrm>
            <a:off x="4116318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7"/>
            <p:custDataLst>
              <p:tags r:id="rId12"/>
            </p:custDataLst>
          </p:nvPr>
        </p:nvSpPr>
        <p:spPr>
          <a:xfrm>
            <a:off x="8611119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635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3" name="任意多边形 120"/>
          <p:cNvSpPr/>
          <p:nvPr userDrawn="1">
            <p:custDataLst>
              <p:tags r:id="rId3"/>
            </p:custDataLst>
          </p:nvPr>
        </p:nvSpPr>
        <p:spPr>
          <a:xfrm rot="10800000">
            <a:off x="11401927" y="5956098"/>
            <a:ext cx="588452" cy="901894"/>
          </a:xfrm>
          <a:custGeom>
            <a:avLst/>
            <a:gdLst>
              <a:gd name="connsiteX0" fmla="*/ 1069344 w 1069344"/>
              <a:gd name="connsiteY0" fmla="*/ 0 h 1638935"/>
              <a:gd name="connsiteX1" fmla="*/ 1069344 w 1069344"/>
              <a:gd name="connsiteY1" fmla="*/ 1104266 h 1638935"/>
              <a:gd name="connsiteX2" fmla="*/ 534674 w 1069344"/>
              <a:gd name="connsiteY2" fmla="*/ 1638935 h 1638935"/>
              <a:gd name="connsiteX3" fmla="*/ 4 w 1069344"/>
              <a:gd name="connsiteY3" fmla="*/ 1104266 h 1638935"/>
              <a:gd name="connsiteX4" fmla="*/ 0 w 1069344"/>
              <a:gd name="connsiteY4" fmla="*/ 4 h 1638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4" h="1638935">
                <a:moveTo>
                  <a:pt x="1069344" y="0"/>
                </a:moveTo>
                <a:lnTo>
                  <a:pt x="1069344" y="1104266"/>
                </a:lnTo>
                <a:cubicBezTo>
                  <a:pt x="1069340" y="1399540"/>
                  <a:pt x="829947" y="1638937"/>
                  <a:pt x="534674" y="1638935"/>
                </a:cubicBezTo>
                <a:cubicBezTo>
                  <a:pt x="239397" y="1638936"/>
                  <a:pt x="1" y="1399540"/>
                  <a:pt x="4" y="1104266"/>
                </a:cubicBezTo>
                <a:lnTo>
                  <a:pt x="0" y="4"/>
                </a:lnTo>
                <a:close/>
              </a:path>
            </a:pathLst>
          </a:custGeom>
          <a:pattFill prst="openDmnd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4" name="任意多边形 139"/>
          <p:cNvSpPr/>
          <p:nvPr userDrawn="1">
            <p:custDataLst>
              <p:tags r:id="rId4"/>
            </p:custDataLst>
          </p:nvPr>
        </p:nvSpPr>
        <p:spPr>
          <a:xfrm rot="10800000">
            <a:off x="10676809" y="6447761"/>
            <a:ext cx="588453" cy="410238"/>
          </a:xfrm>
          <a:custGeom>
            <a:avLst/>
            <a:gdLst>
              <a:gd name="connsiteX0" fmla="*/ 0 w 1069346"/>
              <a:gd name="connsiteY0" fmla="*/ 0 h 745490"/>
              <a:gd name="connsiteX1" fmla="*/ 1069346 w 1069346"/>
              <a:gd name="connsiteY1" fmla="*/ 2 h 745490"/>
              <a:gd name="connsiteX2" fmla="*/ 1069343 w 1069346"/>
              <a:gd name="connsiteY2" fmla="*/ 210820 h 745490"/>
              <a:gd name="connsiteX3" fmla="*/ 534676 w 1069346"/>
              <a:gd name="connsiteY3" fmla="*/ 745490 h 745490"/>
              <a:gd name="connsiteX4" fmla="*/ 6 w 1069346"/>
              <a:gd name="connsiteY4" fmla="*/ 210820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6" h="745490">
                <a:moveTo>
                  <a:pt x="0" y="0"/>
                </a:moveTo>
                <a:lnTo>
                  <a:pt x="1069346" y="2"/>
                </a:lnTo>
                <a:lnTo>
                  <a:pt x="1069343" y="210820"/>
                </a:lnTo>
                <a:cubicBezTo>
                  <a:pt x="1069344" y="506094"/>
                  <a:pt x="829952" y="745488"/>
                  <a:pt x="534676" y="745490"/>
                </a:cubicBezTo>
                <a:cubicBezTo>
                  <a:pt x="239402" y="745490"/>
                  <a:pt x="2" y="506094"/>
                  <a:pt x="6" y="210820"/>
                </a:cubicBez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5" name="任意多边形 135"/>
          <p:cNvSpPr/>
          <p:nvPr userDrawn="1">
            <p:custDataLst>
              <p:tags r:id="rId5"/>
            </p:custDataLst>
          </p:nvPr>
        </p:nvSpPr>
        <p:spPr>
          <a:xfrm>
            <a:off x="274097" y="15"/>
            <a:ext cx="630082" cy="965702"/>
          </a:xfrm>
          <a:custGeom>
            <a:avLst/>
            <a:gdLst>
              <a:gd name="connsiteX0" fmla="*/ 0 w 1069341"/>
              <a:gd name="connsiteY0" fmla="*/ 0 h 1638937"/>
              <a:gd name="connsiteX1" fmla="*/ 1069341 w 1069341"/>
              <a:gd name="connsiteY1" fmla="*/ 2 h 1638937"/>
              <a:gd name="connsiteX2" fmla="*/ 1069338 w 1069341"/>
              <a:gd name="connsiteY2" fmla="*/ 1104264 h 1638937"/>
              <a:gd name="connsiteX3" fmla="*/ 534671 w 1069341"/>
              <a:gd name="connsiteY3" fmla="*/ 1638937 h 1638937"/>
              <a:gd name="connsiteX4" fmla="*/ 2 w 1069341"/>
              <a:gd name="connsiteY4" fmla="*/ 1104266 h 163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1638937">
                <a:moveTo>
                  <a:pt x="0" y="0"/>
                </a:moveTo>
                <a:lnTo>
                  <a:pt x="1069341" y="2"/>
                </a:lnTo>
                <a:lnTo>
                  <a:pt x="1069338" y="1104264"/>
                </a:lnTo>
                <a:cubicBezTo>
                  <a:pt x="1069340" y="1399540"/>
                  <a:pt x="829947" y="1638938"/>
                  <a:pt x="534671" y="1638937"/>
                </a:cubicBezTo>
                <a:cubicBezTo>
                  <a:pt x="239397" y="1638937"/>
                  <a:pt x="1" y="1399542"/>
                  <a:pt x="2" y="1104266"/>
                </a:cubicBezTo>
                <a:close/>
              </a:path>
            </a:pathLst>
          </a:custGeom>
          <a:pattFill prst="dashUpDiag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2" name="任意多边形 137"/>
          <p:cNvSpPr/>
          <p:nvPr userDrawn="1">
            <p:custDataLst>
              <p:tags r:id="rId6"/>
            </p:custDataLst>
          </p:nvPr>
        </p:nvSpPr>
        <p:spPr>
          <a:xfrm>
            <a:off x="1050508" y="0"/>
            <a:ext cx="630082" cy="439261"/>
          </a:xfrm>
          <a:custGeom>
            <a:avLst/>
            <a:gdLst>
              <a:gd name="connsiteX0" fmla="*/ 3 w 1069341"/>
              <a:gd name="connsiteY0" fmla="*/ 0 h 745490"/>
              <a:gd name="connsiteX1" fmla="*/ 1069341 w 1069341"/>
              <a:gd name="connsiteY1" fmla="*/ 2 h 745490"/>
              <a:gd name="connsiteX2" fmla="*/ 1069339 w 1069341"/>
              <a:gd name="connsiteY2" fmla="*/ 210820 h 745490"/>
              <a:gd name="connsiteX3" fmla="*/ 534671 w 1069341"/>
              <a:gd name="connsiteY3" fmla="*/ 745490 h 745490"/>
              <a:gd name="connsiteX4" fmla="*/ 1 w 1069341"/>
              <a:gd name="connsiteY4" fmla="*/ 210822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745490">
                <a:moveTo>
                  <a:pt x="3" y="0"/>
                </a:moveTo>
                <a:lnTo>
                  <a:pt x="1069341" y="2"/>
                </a:lnTo>
                <a:lnTo>
                  <a:pt x="1069339" y="210820"/>
                </a:lnTo>
                <a:cubicBezTo>
                  <a:pt x="1069339" y="506095"/>
                  <a:pt x="829947" y="745492"/>
                  <a:pt x="534671" y="745490"/>
                </a:cubicBezTo>
                <a:cubicBezTo>
                  <a:pt x="239397" y="745491"/>
                  <a:pt x="0" y="506097"/>
                  <a:pt x="1" y="210822"/>
                </a:cubicBezTo>
                <a:close/>
              </a:path>
            </a:pathLst>
          </a:custGeom>
          <a:pattFill prst="solidDmnd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32" y="781200"/>
            <a:ext cx="10976972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32" y="1659600"/>
            <a:ext cx="10976547" cy="828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3093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5"/>
            <p:custDataLst>
              <p:tags r:id="rId10"/>
            </p:custDataLst>
          </p:nvPr>
        </p:nvSpPr>
        <p:spPr>
          <a:xfrm>
            <a:off x="879858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6"/>
            <p:custDataLst>
              <p:tags r:id="rId11"/>
            </p:custDataLst>
          </p:nvPr>
        </p:nvSpPr>
        <p:spPr>
          <a:xfrm>
            <a:off x="4116318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7"/>
            <p:custDataLst>
              <p:tags r:id="rId12"/>
            </p:custDataLst>
          </p:nvPr>
        </p:nvSpPr>
        <p:spPr>
          <a:xfrm>
            <a:off x="8611119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635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3" name="任意多边形 120"/>
          <p:cNvSpPr/>
          <p:nvPr userDrawn="1">
            <p:custDataLst>
              <p:tags r:id="rId3"/>
            </p:custDataLst>
          </p:nvPr>
        </p:nvSpPr>
        <p:spPr>
          <a:xfrm rot="10800000">
            <a:off x="11401927" y="5956098"/>
            <a:ext cx="588452" cy="901894"/>
          </a:xfrm>
          <a:custGeom>
            <a:avLst/>
            <a:gdLst>
              <a:gd name="connsiteX0" fmla="*/ 1069344 w 1069344"/>
              <a:gd name="connsiteY0" fmla="*/ 0 h 1638935"/>
              <a:gd name="connsiteX1" fmla="*/ 1069344 w 1069344"/>
              <a:gd name="connsiteY1" fmla="*/ 1104266 h 1638935"/>
              <a:gd name="connsiteX2" fmla="*/ 534674 w 1069344"/>
              <a:gd name="connsiteY2" fmla="*/ 1638935 h 1638935"/>
              <a:gd name="connsiteX3" fmla="*/ 4 w 1069344"/>
              <a:gd name="connsiteY3" fmla="*/ 1104266 h 1638935"/>
              <a:gd name="connsiteX4" fmla="*/ 0 w 1069344"/>
              <a:gd name="connsiteY4" fmla="*/ 4 h 1638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4" h="1638935">
                <a:moveTo>
                  <a:pt x="1069344" y="0"/>
                </a:moveTo>
                <a:lnTo>
                  <a:pt x="1069344" y="1104266"/>
                </a:lnTo>
                <a:cubicBezTo>
                  <a:pt x="1069340" y="1399540"/>
                  <a:pt x="829947" y="1638937"/>
                  <a:pt x="534674" y="1638935"/>
                </a:cubicBezTo>
                <a:cubicBezTo>
                  <a:pt x="239397" y="1638936"/>
                  <a:pt x="1" y="1399540"/>
                  <a:pt x="4" y="1104266"/>
                </a:cubicBezTo>
                <a:lnTo>
                  <a:pt x="0" y="4"/>
                </a:lnTo>
                <a:close/>
              </a:path>
            </a:pathLst>
          </a:custGeom>
          <a:pattFill prst="openDmnd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4" name="任意多边形 139"/>
          <p:cNvSpPr/>
          <p:nvPr userDrawn="1">
            <p:custDataLst>
              <p:tags r:id="rId4"/>
            </p:custDataLst>
          </p:nvPr>
        </p:nvSpPr>
        <p:spPr>
          <a:xfrm rot="10800000">
            <a:off x="10676809" y="6447761"/>
            <a:ext cx="588453" cy="410238"/>
          </a:xfrm>
          <a:custGeom>
            <a:avLst/>
            <a:gdLst>
              <a:gd name="connsiteX0" fmla="*/ 0 w 1069346"/>
              <a:gd name="connsiteY0" fmla="*/ 0 h 745490"/>
              <a:gd name="connsiteX1" fmla="*/ 1069346 w 1069346"/>
              <a:gd name="connsiteY1" fmla="*/ 2 h 745490"/>
              <a:gd name="connsiteX2" fmla="*/ 1069343 w 1069346"/>
              <a:gd name="connsiteY2" fmla="*/ 210820 h 745490"/>
              <a:gd name="connsiteX3" fmla="*/ 534676 w 1069346"/>
              <a:gd name="connsiteY3" fmla="*/ 745490 h 745490"/>
              <a:gd name="connsiteX4" fmla="*/ 6 w 1069346"/>
              <a:gd name="connsiteY4" fmla="*/ 210820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6" h="745490">
                <a:moveTo>
                  <a:pt x="0" y="0"/>
                </a:moveTo>
                <a:lnTo>
                  <a:pt x="1069346" y="2"/>
                </a:lnTo>
                <a:lnTo>
                  <a:pt x="1069343" y="210820"/>
                </a:lnTo>
                <a:cubicBezTo>
                  <a:pt x="1069344" y="506094"/>
                  <a:pt x="829952" y="745488"/>
                  <a:pt x="534676" y="745490"/>
                </a:cubicBezTo>
                <a:cubicBezTo>
                  <a:pt x="239402" y="745490"/>
                  <a:pt x="2" y="506094"/>
                  <a:pt x="6" y="210820"/>
                </a:cubicBez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5" name="任意多边形 135"/>
          <p:cNvSpPr/>
          <p:nvPr userDrawn="1">
            <p:custDataLst>
              <p:tags r:id="rId5"/>
            </p:custDataLst>
          </p:nvPr>
        </p:nvSpPr>
        <p:spPr>
          <a:xfrm>
            <a:off x="274097" y="15"/>
            <a:ext cx="630082" cy="965702"/>
          </a:xfrm>
          <a:custGeom>
            <a:avLst/>
            <a:gdLst>
              <a:gd name="connsiteX0" fmla="*/ 0 w 1069341"/>
              <a:gd name="connsiteY0" fmla="*/ 0 h 1638937"/>
              <a:gd name="connsiteX1" fmla="*/ 1069341 w 1069341"/>
              <a:gd name="connsiteY1" fmla="*/ 2 h 1638937"/>
              <a:gd name="connsiteX2" fmla="*/ 1069338 w 1069341"/>
              <a:gd name="connsiteY2" fmla="*/ 1104264 h 1638937"/>
              <a:gd name="connsiteX3" fmla="*/ 534671 w 1069341"/>
              <a:gd name="connsiteY3" fmla="*/ 1638937 h 1638937"/>
              <a:gd name="connsiteX4" fmla="*/ 2 w 1069341"/>
              <a:gd name="connsiteY4" fmla="*/ 1104266 h 163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1638937">
                <a:moveTo>
                  <a:pt x="0" y="0"/>
                </a:moveTo>
                <a:lnTo>
                  <a:pt x="1069341" y="2"/>
                </a:lnTo>
                <a:lnTo>
                  <a:pt x="1069338" y="1104264"/>
                </a:lnTo>
                <a:cubicBezTo>
                  <a:pt x="1069340" y="1399540"/>
                  <a:pt x="829947" y="1638938"/>
                  <a:pt x="534671" y="1638937"/>
                </a:cubicBezTo>
                <a:cubicBezTo>
                  <a:pt x="239397" y="1638937"/>
                  <a:pt x="1" y="1399542"/>
                  <a:pt x="2" y="1104266"/>
                </a:cubicBezTo>
                <a:close/>
              </a:path>
            </a:pathLst>
          </a:custGeom>
          <a:pattFill prst="dashUpDiag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2" name="任意多边形 137"/>
          <p:cNvSpPr/>
          <p:nvPr userDrawn="1">
            <p:custDataLst>
              <p:tags r:id="rId6"/>
            </p:custDataLst>
          </p:nvPr>
        </p:nvSpPr>
        <p:spPr>
          <a:xfrm>
            <a:off x="1050508" y="0"/>
            <a:ext cx="630082" cy="439261"/>
          </a:xfrm>
          <a:custGeom>
            <a:avLst/>
            <a:gdLst>
              <a:gd name="connsiteX0" fmla="*/ 3 w 1069341"/>
              <a:gd name="connsiteY0" fmla="*/ 0 h 745490"/>
              <a:gd name="connsiteX1" fmla="*/ 1069341 w 1069341"/>
              <a:gd name="connsiteY1" fmla="*/ 2 h 745490"/>
              <a:gd name="connsiteX2" fmla="*/ 1069339 w 1069341"/>
              <a:gd name="connsiteY2" fmla="*/ 210820 h 745490"/>
              <a:gd name="connsiteX3" fmla="*/ 534671 w 1069341"/>
              <a:gd name="connsiteY3" fmla="*/ 745490 h 745490"/>
              <a:gd name="connsiteX4" fmla="*/ 1 w 1069341"/>
              <a:gd name="connsiteY4" fmla="*/ 210822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745490">
                <a:moveTo>
                  <a:pt x="3" y="0"/>
                </a:moveTo>
                <a:lnTo>
                  <a:pt x="1069341" y="2"/>
                </a:lnTo>
                <a:lnTo>
                  <a:pt x="1069339" y="210820"/>
                </a:lnTo>
                <a:cubicBezTo>
                  <a:pt x="1069339" y="506095"/>
                  <a:pt x="829947" y="745492"/>
                  <a:pt x="534671" y="745490"/>
                </a:cubicBezTo>
                <a:cubicBezTo>
                  <a:pt x="239397" y="745491"/>
                  <a:pt x="0" y="506097"/>
                  <a:pt x="1" y="210822"/>
                </a:cubicBezTo>
                <a:close/>
              </a:path>
            </a:pathLst>
          </a:custGeom>
          <a:pattFill prst="solidDmnd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32" y="669600"/>
            <a:ext cx="10976972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69" y="1681200"/>
            <a:ext cx="10991373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31" y="5180400"/>
            <a:ext cx="11002173" cy="10116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5"/>
            <p:custDataLst>
              <p:tags r:id="rId10"/>
            </p:custDataLst>
          </p:nvPr>
        </p:nvSpPr>
        <p:spPr>
          <a:xfrm>
            <a:off x="879858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  <p:custDataLst>
              <p:tags r:id="rId11"/>
            </p:custDataLst>
          </p:nvPr>
        </p:nvSpPr>
        <p:spPr>
          <a:xfrm>
            <a:off x="4116318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7"/>
            <p:custDataLst>
              <p:tags r:id="rId12"/>
            </p:custDataLst>
          </p:nvPr>
        </p:nvSpPr>
        <p:spPr>
          <a:xfrm>
            <a:off x="8611119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635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30" y="237600"/>
            <a:ext cx="11038175" cy="441964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579769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>
          <a:xfrm>
            <a:off x="6242865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6"/>
            </p:custDataLst>
          </p:nvPr>
        </p:nvSpPr>
        <p:spPr>
          <a:xfrm>
            <a:off x="572569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7"/>
            </p:custDataLst>
          </p:nvPr>
        </p:nvSpPr>
        <p:spPr>
          <a:xfrm>
            <a:off x="6253666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7"/>
            <p:custDataLst>
              <p:tags r:id="rId8"/>
            </p:custDataLst>
          </p:nvPr>
        </p:nvSpPr>
        <p:spPr>
          <a:xfrm>
            <a:off x="879858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8"/>
            <p:custDataLst>
              <p:tags r:id="rId9"/>
            </p:custDataLst>
          </p:nvPr>
        </p:nvSpPr>
        <p:spPr>
          <a:xfrm>
            <a:off x="4116318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9"/>
            <p:custDataLst>
              <p:tags r:id="rId10"/>
            </p:custDataLst>
          </p:nvPr>
        </p:nvSpPr>
        <p:spPr>
          <a:xfrm>
            <a:off x="8611119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任意多边形 2"/>
          <p:cNvSpPr/>
          <p:nvPr userDrawn="1">
            <p:custDataLst>
              <p:tags r:id="rId11"/>
            </p:custDataLst>
          </p:nvPr>
        </p:nvSpPr>
        <p:spPr>
          <a:xfrm>
            <a:off x="-635" y="237490"/>
            <a:ext cx="553114" cy="444500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02" h="725">
                <a:moveTo>
                  <a:pt x="0" y="0"/>
                </a:moveTo>
                <a:lnTo>
                  <a:pt x="540" y="0"/>
                </a:lnTo>
                <a:cubicBezTo>
                  <a:pt x="740" y="0"/>
                  <a:pt x="902" y="162"/>
                  <a:pt x="902" y="363"/>
                </a:cubicBezTo>
                <a:cubicBezTo>
                  <a:pt x="902" y="563"/>
                  <a:pt x="740" y="725"/>
                  <a:pt x="540" y="725"/>
                </a:cubicBezTo>
                <a:lnTo>
                  <a:pt x="0" y="725"/>
                </a:lnTo>
                <a:lnTo>
                  <a:pt x="0" y="0"/>
                </a:lnTo>
                <a:close/>
              </a:path>
            </a:pathLst>
          </a:custGeom>
          <a:pattFill prst="lgConfetti">
            <a:fgClr>
              <a:schemeClr val="accent3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635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3" name="Freeform 18"/>
          <p:cNvSpPr/>
          <p:nvPr userDrawn="1">
            <p:custDataLst>
              <p:tags r:id="rId3"/>
            </p:custDataLst>
          </p:nvPr>
        </p:nvSpPr>
        <p:spPr>
          <a:xfrm>
            <a:off x="11171645" y="3217894"/>
            <a:ext cx="792592" cy="2680881"/>
          </a:xfrm>
          <a:custGeom>
            <a:avLst/>
            <a:gdLst>
              <a:gd name="connsiteX0" fmla="*/ 534670 w 1069341"/>
              <a:gd name="connsiteY0" fmla="*/ 0 h 3616962"/>
              <a:gd name="connsiteX1" fmla="*/ 1069341 w 1069341"/>
              <a:gd name="connsiteY1" fmla="*/ 534672 h 3616962"/>
              <a:gd name="connsiteX2" fmla="*/ 1069341 w 1069341"/>
              <a:gd name="connsiteY2" fmla="*/ 3522980 h 3616962"/>
              <a:gd name="connsiteX3" fmla="*/ 1059864 w 1069341"/>
              <a:gd name="connsiteY3" fmla="*/ 3616962 h 3616962"/>
              <a:gd name="connsiteX4" fmla="*/ 9474 w 1069341"/>
              <a:gd name="connsiteY4" fmla="*/ 3616961 h 3616962"/>
              <a:gd name="connsiteX5" fmla="*/ 2 w 1069341"/>
              <a:gd name="connsiteY5" fmla="*/ 3522980 h 3616962"/>
              <a:gd name="connsiteX6" fmla="*/ 1 w 1069341"/>
              <a:gd name="connsiteY6" fmla="*/ 534671 h 3616962"/>
              <a:gd name="connsiteX7" fmla="*/ 534670 w 1069341"/>
              <a:gd name="connsiteY7" fmla="*/ 0 h 3616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9341" h="3616962">
                <a:moveTo>
                  <a:pt x="534670" y="0"/>
                </a:moveTo>
                <a:cubicBezTo>
                  <a:pt x="829958" y="0"/>
                  <a:pt x="1069341" y="239381"/>
                  <a:pt x="1069341" y="534672"/>
                </a:cubicBezTo>
                <a:lnTo>
                  <a:pt x="1069341" y="3522980"/>
                </a:lnTo>
                <a:lnTo>
                  <a:pt x="1059864" y="3616962"/>
                </a:lnTo>
                <a:lnTo>
                  <a:pt x="9474" y="3616961"/>
                </a:lnTo>
                <a:lnTo>
                  <a:pt x="2" y="3522980"/>
                </a:lnTo>
                <a:lnTo>
                  <a:pt x="1" y="534671"/>
                </a:lnTo>
                <a:cubicBezTo>
                  <a:pt x="-2" y="239381"/>
                  <a:pt x="239380" y="1"/>
                  <a:pt x="534670" y="0"/>
                </a:cubicBezTo>
                <a:close/>
              </a:path>
            </a:pathLst>
          </a:custGeom>
          <a:pattFill prst="lgConfetti">
            <a:fgClr>
              <a:schemeClr val="accent3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4" name="Freeform 19"/>
          <p:cNvSpPr/>
          <p:nvPr userDrawn="1">
            <p:custDataLst>
              <p:tags r:id="rId4"/>
            </p:custDataLst>
          </p:nvPr>
        </p:nvSpPr>
        <p:spPr>
          <a:xfrm>
            <a:off x="10213499" y="4231228"/>
            <a:ext cx="792592" cy="1667548"/>
          </a:xfrm>
          <a:custGeom>
            <a:avLst/>
            <a:gdLst>
              <a:gd name="connsiteX0" fmla="*/ 534673 w 1069341"/>
              <a:gd name="connsiteY0" fmla="*/ 1 h 2249805"/>
              <a:gd name="connsiteX1" fmla="*/ 1069340 w 1069341"/>
              <a:gd name="connsiteY1" fmla="*/ 534669 h 2249805"/>
              <a:gd name="connsiteX2" fmla="*/ 1069341 w 1069341"/>
              <a:gd name="connsiteY2" fmla="*/ 2156460 h 2249805"/>
              <a:gd name="connsiteX3" fmla="*/ 1059934 w 1069341"/>
              <a:gd name="connsiteY3" fmla="*/ 2249805 h 2249805"/>
              <a:gd name="connsiteX4" fmla="*/ 9411 w 1069341"/>
              <a:gd name="connsiteY4" fmla="*/ 2249805 h 2249805"/>
              <a:gd name="connsiteX5" fmla="*/ 4 w 1069341"/>
              <a:gd name="connsiteY5" fmla="*/ 2156462 h 2249805"/>
              <a:gd name="connsiteX6" fmla="*/ 0 w 1069341"/>
              <a:gd name="connsiteY6" fmla="*/ 534673 h 2249805"/>
              <a:gd name="connsiteX7" fmla="*/ 534673 w 1069341"/>
              <a:gd name="connsiteY7" fmla="*/ 1 h 2249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9341" h="2249805">
                <a:moveTo>
                  <a:pt x="534673" y="1"/>
                </a:moveTo>
                <a:cubicBezTo>
                  <a:pt x="829961" y="0"/>
                  <a:pt x="1069340" y="239381"/>
                  <a:pt x="1069340" y="534669"/>
                </a:cubicBezTo>
                <a:lnTo>
                  <a:pt x="1069341" y="2156460"/>
                </a:lnTo>
                <a:lnTo>
                  <a:pt x="1059934" y="2249805"/>
                </a:lnTo>
                <a:lnTo>
                  <a:pt x="9411" y="2249805"/>
                </a:lnTo>
                <a:lnTo>
                  <a:pt x="4" y="2156462"/>
                </a:lnTo>
                <a:lnTo>
                  <a:pt x="0" y="534673"/>
                </a:lnTo>
                <a:cubicBezTo>
                  <a:pt x="2" y="239382"/>
                  <a:pt x="239380" y="1"/>
                  <a:pt x="534673" y="1"/>
                </a:cubicBezTo>
                <a:close/>
              </a:path>
            </a:pathLst>
          </a:custGeom>
          <a:pattFill prst="dashVert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5" name="任意多边形 135"/>
          <p:cNvSpPr/>
          <p:nvPr userDrawn="1">
            <p:custDataLst>
              <p:tags r:id="rId5"/>
            </p:custDataLst>
          </p:nvPr>
        </p:nvSpPr>
        <p:spPr>
          <a:xfrm>
            <a:off x="150853" y="959221"/>
            <a:ext cx="888384" cy="1361590"/>
          </a:xfrm>
          <a:custGeom>
            <a:avLst/>
            <a:gdLst>
              <a:gd name="connsiteX0" fmla="*/ 3 w 1069340"/>
              <a:gd name="connsiteY0" fmla="*/ 0 h 1638934"/>
              <a:gd name="connsiteX1" fmla="*/ 1069340 w 1069340"/>
              <a:gd name="connsiteY1" fmla="*/ 1 h 1638934"/>
              <a:gd name="connsiteX2" fmla="*/ 1069339 w 1069340"/>
              <a:gd name="connsiteY2" fmla="*/ 1104267 h 1638934"/>
              <a:gd name="connsiteX3" fmla="*/ 534669 w 1069340"/>
              <a:gd name="connsiteY3" fmla="*/ 1638934 h 1638934"/>
              <a:gd name="connsiteX4" fmla="*/ 0 w 1069340"/>
              <a:gd name="connsiteY4" fmla="*/ 1104265 h 163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0" h="1638934">
                <a:moveTo>
                  <a:pt x="3" y="0"/>
                </a:moveTo>
                <a:lnTo>
                  <a:pt x="1069340" y="1"/>
                </a:lnTo>
                <a:lnTo>
                  <a:pt x="1069339" y="1104267"/>
                </a:lnTo>
                <a:cubicBezTo>
                  <a:pt x="1069340" y="1399540"/>
                  <a:pt x="829945" y="1638935"/>
                  <a:pt x="534669" y="1638934"/>
                </a:cubicBezTo>
                <a:cubicBezTo>
                  <a:pt x="239395" y="1638935"/>
                  <a:pt x="1" y="1399540"/>
                  <a:pt x="0" y="1104265"/>
                </a:cubicBezTo>
                <a:close/>
              </a:path>
            </a:pathLst>
          </a:custGeom>
          <a:pattFill prst="dashUpDiag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1" name="任意多边形 137"/>
          <p:cNvSpPr/>
          <p:nvPr userDrawn="1">
            <p:custDataLst>
              <p:tags r:id="rId6"/>
            </p:custDataLst>
          </p:nvPr>
        </p:nvSpPr>
        <p:spPr>
          <a:xfrm>
            <a:off x="1190113" y="959223"/>
            <a:ext cx="888385" cy="619335"/>
          </a:xfrm>
          <a:custGeom>
            <a:avLst/>
            <a:gdLst>
              <a:gd name="connsiteX0" fmla="*/ 1 w 1069341"/>
              <a:gd name="connsiteY0" fmla="*/ 0 h 745488"/>
              <a:gd name="connsiteX1" fmla="*/ 1069341 w 1069341"/>
              <a:gd name="connsiteY1" fmla="*/ 0 h 745488"/>
              <a:gd name="connsiteX2" fmla="*/ 1069338 w 1069341"/>
              <a:gd name="connsiteY2" fmla="*/ 210820 h 745488"/>
              <a:gd name="connsiteX3" fmla="*/ 534671 w 1069341"/>
              <a:gd name="connsiteY3" fmla="*/ 745488 h 745488"/>
              <a:gd name="connsiteX4" fmla="*/ 1 w 1069341"/>
              <a:gd name="connsiteY4" fmla="*/ 210821 h 745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745488">
                <a:moveTo>
                  <a:pt x="1" y="0"/>
                </a:moveTo>
                <a:lnTo>
                  <a:pt x="1069341" y="0"/>
                </a:lnTo>
                <a:lnTo>
                  <a:pt x="1069338" y="210820"/>
                </a:lnTo>
                <a:cubicBezTo>
                  <a:pt x="1069341" y="506094"/>
                  <a:pt x="829944" y="745490"/>
                  <a:pt x="534671" y="745488"/>
                </a:cubicBezTo>
                <a:cubicBezTo>
                  <a:pt x="239396" y="745490"/>
                  <a:pt x="-1" y="506094"/>
                  <a:pt x="1" y="210821"/>
                </a:cubicBezTo>
                <a:close/>
              </a:path>
            </a:pathLst>
          </a:custGeom>
          <a:pattFill prst="solidDmnd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523118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730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4"/>
            <p:custDataLst>
              <p:tags r:id="rId9"/>
            </p:custDataLst>
          </p:nvPr>
        </p:nvSpPr>
        <p:spPr>
          <a:xfrm>
            <a:off x="879858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5"/>
            <p:custDataLst>
              <p:tags r:id="rId10"/>
            </p:custDataLst>
          </p:nvPr>
        </p:nvSpPr>
        <p:spPr>
          <a:xfrm>
            <a:off x="4116318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6"/>
            <p:custDataLst>
              <p:tags r:id="rId11"/>
            </p:custDataLst>
          </p:nvPr>
        </p:nvSpPr>
        <p:spPr>
          <a:xfrm>
            <a:off x="8611119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151" y="3602047"/>
            <a:ext cx="91449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25"/>
            </a:lvl1pPr>
            <a:lvl2pPr marL="500380" indent="0" algn="ctr">
              <a:buNone/>
              <a:defRPr sz="2185"/>
            </a:lvl2pPr>
            <a:lvl3pPr marL="1000125" indent="0" algn="ctr">
              <a:buNone/>
              <a:defRPr sz="1970"/>
            </a:lvl3pPr>
            <a:lvl4pPr marL="1500505" indent="0" algn="ctr">
              <a:buNone/>
              <a:defRPr sz="1750"/>
            </a:lvl4pPr>
            <a:lvl5pPr marL="2000250" indent="0" algn="ctr">
              <a:buNone/>
              <a:defRPr sz="1750"/>
            </a:lvl5pPr>
            <a:lvl6pPr marL="2500630" indent="0" algn="ctr">
              <a:buNone/>
              <a:defRPr sz="1750"/>
            </a:lvl6pPr>
            <a:lvl7pPr marL="3000375" indent="0" algn="ctr">
              <a:buNone/>
              <a:defRPr sz="1750"/>
            </a:lvl7pPr>
            <a:lvl8pPr marL="3500755" indent="0" algn="ctr">
              <a:buNone/>
              <a:defRPr sz="1750"/>
            </a:lvl8pPr>
            <a:lvl9pPr marL="4000500" indent="0" algn="ctr">
              <a:buNone/>
              <a:defRPr sz="175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84" y="6356377"/>
            <a:ext cx="274347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9002" y="6356377"/>
            <a:ext cx="4115205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59573" y="6356377"/>
            <a:ext cx="495351" cy="365125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82" y="365125"/>
            <a:ext cx="10516636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82" y="6356350"/>
            <a:ext cx="274347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14E7EB6-CBD1-49E6-A6EC-446C7CE0146C}" type="datetime1">
              <a:rPr lang="zh-CN" altLang="en-US"/>
            </a:fld>
            <a:endParaRPr lang="zh-CN" altLang="en-US" sz="19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998" y="6356350"/>
            <a:ext cx="411520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1448" y="6356350"/>
            <a:ext cx="274347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2AB93E7-1588-4D19-9BF2-FAF36B82A6F0}" type="slidenum">
              <a:rPr lang="zh-CN" altLang="en-US"/>
            </a:fld>
            <a:endParaRPr lang="zh-CN" altLang="en-US" sz="1900">
              <a:solidFill>
                <a:schemeClr val="tx1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150" y="1122363"/>
            <a:ext cx="91449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150" y="3602038"/>
            <a:ext cx="91449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83" y="6356350"/>
            <a:ext cx="274347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998" y="6356350"/>
            <a:ext cx="4115205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1448" y="6356350"/>
            <a:ext cx="274347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83" y="365125"/>
            <a:ext cx="10516635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83" y="1825625"/>
            <a:ext cx="10516635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83" y="6356350"/>
            <a:ext cx="274347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998" y="6356350"/>
            <a:ext cx="4115205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1448" y="6356350"/>
            <a:ext cx="274347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10"/>
          <p:cNvSpPr/>
          <p:nvPr userDrawn="1">
            <p:custDataLst>
              <p:tags r:id="rId2"/>
            </p:custDataLst>
          </p:nvPr>
        </p:nvSpPr>
        <p:spPr>
          <a:xfrm>
            <a:off x="5341263" y="3441065"/>
            <a:ext cx="6817080" cy="3439795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735" h="5417">
                <a:moveTo>
                  <a:pt x="2710" y="0"/>
                </a:moveTo>
                <a:lnTo>
                  <a:pt x="8027" y="0"/>
                </a:lnTo>
                <a:cubicBezTo>
                  <a:pt x="9522" y="0"/>
                  <a:pt x="10735" y="1213"/>
                  <a:pt x="10735" y="2709"/>
                </a:cubicBezTo>
                <a:cubicBezTo>
                  <a:pt x="10735" y="4204"/>
                  <a:pt x="9522" y="5417"/>
                  <a:pt x="8027" y="5417"/>
                </a:cubicBezTo>
                <a:lnTo>
                  <a:pt x="2710" y="5417"/>
                </a:lnTo>
                <a:cubicBezTo>
                  <a:pt x="2674" y="5417"/>
                  <a:pt x="2640" y="5416"/>
                  <a:pt x="2605" y="5415"/>
                </a:cubicBezTo>
                <a:lnTo>
                  <a:pt x="2604" y="5415"/>
                </a:lnTo>
                <a:lnTo>
                  <a:pt x="0" y="5415"/>
                </a:lnTo>
                <a:lnTo>
                  <a:pt x="0" y="2598"/>
                </a:lnTo>
                <a:lnTo>
                  <a:pt x="3" y="2598"/>
                </a:lnTo>
                <a:lnTo>
                  <a:pt x="5" y="2569"/>
                </a:lnTo>
                <a:cubicBezTo>
                  <a:pt x="77" y="1138"/>
                  <a:pt x="1260" y="0"/>
                  <a:pt x="2710" y="0"/>
                </a:cubicBezTo>
                <a:close/>
              </a:path>
            </a:pathLst>
          </a:custGeom>
          <a:pattFill prst="lgConfetti">
            <a:fgClr>
              <a:schemeClr val="accent2"/>
            </a:fgClr>
            <a:bgClr>
              <a:schemeClr val="tx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4" name="圆角矩形 11"/>
          <p:cNvSpPr/>
          <p:nvPr userDrawn="1">
            <p:custDataLst>
              <p:tags r:id="rId3"/>
            </p:custDataLst>
          </p:nvPr>
        </p:nvSpPr>
        <p:spPr>
          <a:xfrm>
            <a:off x="8777422" y="5720"/>
            <a:ext cx="3415211" cy="6819898"/>
          </a:xfrm>
          <a:custGeom>
            <a:avLst/>
            <a:gdLst>
              <a:gd name="connsiteX0" fmla="*/ 1707518 w 3415033"/>
              <a:gd name="connsiteY0" fmla="*/ 1 h 6819898"/>
              <a:gd name="connsiteX1" fmla="*/ 3415033 w 3415033"/>
              <a:gd name="connsiteY1" fmla="*/ 1707516 h 6819898"/>
              <a:gd name="connsiteX2" fmla="*/ 3415032 w 3415033"/>
              <a:gd name="connsiteY2" fmla="*/ 5112383 h 6819898"/>
              <a:gd name="connsiteX3" fmla="*/ 1707517 w 3415033"/>
              <a:gd name="connsiteY3" fmla="*/ 6819898 h 6819898"/>
              <a:gd name="connsiteX4" fmla="*/ 2 w 3415033"/>
              <a:gd name="connsiteY4" fmla="*/ 5112383 h 6819898"/>
              <a:gd name="connsiteX5" fmla="*/ 0 w 3415033"/>
              <a:gd name="connsiteY5" fmla="*/ 1707516 h 6819898"/>
              <a:gd name="connsiteX6" fmla="*/ 1707518 w 3415033"/>
              <a:gd name="connsiteY6" fmla="*/ 1 h 6819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15033" h="6819898">
                <a:moveTo>
                  <a:pt x="1707518" y="1"/>
                </a:moveTo>
                <a:cubicBezTo>
                  <a:pt x="2650552" y="1"/>
                  <a:pt x="3415034" y="764482"/>
                  <a:pt x="3415033" y="1707516"/>
                </a:cubicBezTo>
                <a:lnTo>
                  <a:pt x="3415032" y="5112383"/>
                </a:lnTo>
                <a:cubicBezTo>
                  <a:pt x="3415032" y="6055417"/>
                  <a:pt x="2650551" y="6819898"/>
                  <a:pt x="1707517" y="6819898"/>
                </a:cubicBezTo>
                <a:cubicBezTo>
                  <a:pt x="764483" y="6819901"/>
                  <a:pt x="5" y="6055419"/>
                  <a:pt x="2" y="5112383"/>
                </a:cubicBezTo>
                <a:lnTo>
                  <a:pt x="0" y="1707516"/>
                </a:lnTo>
                <a:cubicBezTo>
                  <a:pt x="1" y="764482"/>
                  <a:pt x="764485" y="0"/>
                  <a:pt x="1707518" y="1"/>
                </a:cubicBez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对角圆角矩形 6"/>
          <p:cNvSpPr/>
          <p:nvPr userDrawn="1">
            <p:custDataLst>
              <p:tags r:id="rId4"/>
            </p:custDataLst>
          </p:nvPr>
        </p:nvSpPr>
        <p:spPr>
          <a:xfrm>
            <a:off x="8777427" y="3441065"/>
            <a:ext cx="3415208" cy="3439160"/>
          </a:xfrm>
          <a:prstGeom prst="round2DiagRect">
            <a:avLst>
              <a:gd name="adj1" fmla="val 50000"/>
              <a:gd name="adj2" fmla="val 0"/>
            </a:avLst>
          </a:prstGeom>
          <a:pattFill prst="dashHorz">
            <a:fgClr>
              <a:schemeClr val="bg1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771063" y="1352550"/>
            <a:ext cx="5058410" cy="2823845"/>
          </a:xfrm>
        </p:spPr>
        <p:txBody>
          <a:bodyPr lIns="101600" tIns="38100" rIns="25400" bIns="38100" anchor="b" anchorCtr="0">
            <a:normAutofit/>
          </a:bodyPr>
          <a:lstStyle>
            <a:lvl1pPr algn="l">
              <a:defRPr sz="8000" spc="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1023109" y="5232001"/>
            <a:ext cx="2727325" cy="356235"/>
          </a:xfrm>
        </p:spPr>
        <p:txBody>
          <a:bodyPr lIns="101600" tIns="38100" rIns="76200" bIns="38100" anchor="ctr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800" b="1" u="none" strike="noStrike" kern="1200" cap="none" spc="200" normalizeH="0" baseline="0">
                <a:solidFill>
                  <a:schemeClr val="bg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858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318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1119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3" name="圆角矩形 22"/>
          <p:cNvSpPr/>
          <p:nvPr userDrawn="1">
            <p:custDataLst>
              <p:tags r:id="rId10"/>
            </p:custDataLst>
          </p:nvPr>
        </p:nvSpPr>
        <p:spPr>
          <a:xfrm>
            <a:off x="922705" y="5250815"/>
            <a:ext cx="92075" cy="29273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4" name="圆角矩形 23"/>
          <p:cNvSpPr/>
          <p:nvPr userDrawn="1">
            <p:custDataLst>
              <p:tags r:id="rId11"/>
            </p:custDataLst>
          </p:nvPr>
        </p:nvSpPr>
        <p:spPr>
          <a:xfrm>
            <a:off x="922705" y="5741035"/>
            <a:ext cx="92075" cy="29273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8" name="内容占位符 17"/>
          <p:cNvSpPr>
            <a:spLocks noGrp="1"/>
          </p:cNvSpPr>
          <p:nvPr>
            <p:ph sz="quarter" idx="13" hasCustomPrompt="1"/>
            <p:custDataLst>
              <p:tags r:id="rId12"/>
            </p:custDataLst>
          </p:nvPr>
        </p:nvSpPr>
        <p:spPr>
          <a:xfrm>
            <a:off x="1026532" y="5709285"/>
            <a:ext cx="2719704" cy="356236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7020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70200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858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318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1119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5" Type="http://schemas.openxmlformats.org/officeDocument/2006/relationships/theme" Target="../theme/theme2.xml"/><Relationship Id="rId24" Type="http://schemas.openxmlformats.org/officeDocument/2006/relationships/tags" Target="../tags/tag188.xml"/><Relationship Id="rId23" Type="http://schemas.openxmlformats.org/officeDocument/2006/relationships/tags" Target="../tags/tag187.xml"/><Relationship Id="rId22" Type="http://schemas.openxmlformats.org/officeDocument/2006/relationships/tags" Target="../tags/tag186.xml"/><Relationship Id="rId21" Type="http://schemas.openxmlformats.org/officeDocument/2006/relationships/tags" Target="../tags/tag185.xml"/><Relationship Id="rId20" Type="http://schemas.openxmlformats.org/officeDocument/2006/relationships/tags" Target="../tags/tag184.xml"/><Relationship Id="rId2" Type="http://schemas.openxmlformats.org/officeDocument/2006/relationships/slideLayout" Target="../slideLayouts/slideLayout9.xml"/><Relationship Id="rId19" Type="http://schemas.openxmlformats.org/officeDocument/2006/relationships/tags" Target="../tags/tag183.xml"/><Relationship Id="rId18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7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866775" rtl="0" eaLnBrk="1" latinLnBrk="0" hangingPunct="1">
        <a:lnSpc>
          <a:spcPct val="90000"/>
        </a:lnSpc>
        <a:spcBef>
          <a:spcPct val="0"/>
        </a:spcBef>
        <a:buNone/>
        <a:defRPr sz="41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535" indent="-216535" algn="l" defTabSz="866775" rtl="0" eaLnBrk="1" latinLnBrk="0" hangingPunct="1">
        <a:lnSpc>
          <a:spcPct val="90000"/>
        </a:lnSpc>
        <a:spcBef>
          <a:spcPct val="190000"/>
        </a:spcBef>
        <a:buFont typeface="Arial" panose="020B0604020202020204" pitchFamily="34" charset="0"/>
        <a:buChar char="•"/>
        <a:defRPr sz="2655" kern="1200">
          <a:solidFill>
            <a:schemeClr val="tx1"/>
          </a:solidFill>
          <a:latin typeface="+mn-lt"/>
          <a:ea typeface="+mn-ea"/>
          <a:cs typeface="+mn-cs"/>
        </a:defRPr>
      </a:lvl1pPr>
      <a:lvl2pPr marL="650240" indent="-216535" algn="l" defTabSz="86677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2pPr>
      <a:lvl3pPr marL="1083945" indent="-216535" algn="l" defTabSz="86677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3pPr>
      <a:lvl4pPr marL="1517015" indent="-216535" algn="l" defTabSz="86677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950720" indent="-216535" algn="l" defTabSz="86677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384425" indent="-216535" algn="l" defTabSz="86677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817495" indent="-216535" algn="l" defTabSz="86677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251200" indent="-216535" algn="l" defTabSz="86677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685540" indent="-216535" algn="l" defTabSz="86677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1pPr>
      <a:lvl2pPr marL="43370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2pPr>
      <a:lvl3pPr marL="86677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3pPr>
      <a:lvl4pPr marL="130048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73418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16725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60096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03466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46773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70200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70200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8006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318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918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318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bg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bg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194.xml"/><Relationship Id="rId5" Type="http://schemas.openxmlformats.org/officeDocument/2006/relationships/tags" Target="../tags/tag193.xml"/><Relationship Id="rId4" Type="http://schemas.openxmlformats.org/officeDocument/2006/relationships/tags" Target="../tags/tag192.xml"/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" Type="http://schemas.openxmlformats.org/officeDocument/2006/relationships/tags" Target="../tags/tag189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9.xml"/><Relationship Id="rId6" Type="http://schemas.openxmlformats.org/officeDocument/2006/relationships/tags" Target="../tags/tag275.xml"/><Relationship Id="rId5" Type="http://schemas.openxmlformats.org/officeDocument/2006/relationships/tags" Target="../tags/tag274.xml"/><Relationship Id="rId4" Type="http://schemas.openxmlformats.org/officeDocument/2006/relationships/tags" Target="../tags/tag273.xml"/><Relationship Id="rId3" Type="http://schemas.openxmlformats.org/officeDocument/2006/relationships/tags" Target="../tags/tag272.xml"/><Relationship Id="rId2" Type="http://schemas.openxmlformats.org/officeDocument/2006/relationships/tags" Target="../tags/tag271.xml"/><Relationship Id="rId1" Type="http://schemas.openxmlformats.org/officeDocument/2006/relationships/tags" Target="../tags/tag27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03.xml"/><Relationship Id="rId8" Type="http://schemas.openxmlformats.org/officeDocument/2006/relationships/tags" Target="../tags/tag202.xml"/><Relationship Id="rId7" Type="http://schemas.openxmlformats.org/officeDocument/2006/relationships/tags" Target="../tags/tag201.xml"/><Relationship Id="rId6" Type="http://schemas.openxmlformats.org/officeDocument/2006/relationships/tags" Target="../tags/tag200.xml"/><Relationship Id="rId5" Type="http://schemas.openxmlformats.org/officeDocument/2006/relationships/tags" Target="../tags/tag199.xml"/><Relationship Id="rId4" Type="http://schemas.openxmlformats.org/officeDocument/2006/relationships/tags" Target="../tags/tag198.xml"/><Relationship Id="rId36" Type="http://schemas.openxmlformats.org/officeDocument/2006/relationships/slideLayout" Target="../slideLayouts/slideLayout13.xml"/><Relationship Id="rId35" Type="http://schemas.openxmlformats.org/officeDocument/2006/relationships/tags" Target="../tags/tag229.xml"/><Relationship Id="rId34" Type="http://schemas.openxmlformats.org/officeDocument/2006/relationships/tags" Target="../tags/tag228.xml"/><Relationship Id="rId33" Type="http://schemas.openxmlformats.org/officeDocument/2006/relationships/tags" Target="../tags/tag227.xml"/><Relationship Id="rId32" Type="http://schemas.openxmlformats.org/officeDocument/2006/relationships/tags" Target="../tags/tag226.xml"/><Relationship Id="rId31" Type="http://schemas.openxmlformats.org/officeDocument/2006/relationships/tags" Target="../tags/tag225.xml"/><Relationship Id="rId30" Type="http://schemas.openxmlformats.org/officeDocument/2006/relationships/tags" Target="../tags/tag224.xml"/><Relationship Id="rId3" Type="http://schemas.openxmlformats.org/officeDocument/2006/relationships/tags" Target="../tags/tag197.xml"/><Relationship Id="rId29" Type="http://schemas.openxmlformats.org/officeDocument/2006/relationships/tags" Target="../tags/tag223.xml"/><Relationship Id="rId28" Type="http://schemas.openxmlformats.org/officeDocument/2006/relationships/tags" Target="../tags/tag222.xml"/><Relationship Id="rId27" Type="http://schemas.openxmlformats.org/officeDocument/2006/relationships/tags" Target="../tags/tag221.xml"/><Relationship Id="rId26" Type="http://schemas.openxmlformats.org/officeDocument/2006/relationships/tags" Target="../tags/tag220.xml"/><Relationship Id="rId25" Type="http://schemas.openxmlformats.org/officeDocument/2006/relationships/tags" Target="../tags/tag219.xml"/><Relationship Id="rId24" Type="http://schemas.openxmlformats.org/officeDocument/2006/relationships/tags" Target="../tags/tag218.xml"/><Relationship Id="rId23" Type="http://schemas.openxmlformats.org/officeDocument/2006/relationships/tags" Target="../tags/tag217.xml"/><Relationship Id="rId22" Type="http://schemas.openxmlformats.org/officeDocument/2006/relationships/tags" Target="../tags/tag216.xml"/><Relationship Id="rId21" Type="http://schemas.openxmlformats.org/officeDocument/2006/relationships/tags" Target="../tags/tag215.xml"/><Relationship Id="rId20" Type="http://schemas.openxmlformats.org/officeDocument/2006/relationships/tags" Target="../tags/tag214.xml"/><Relationship Id="rId2" Type="http://schemas.openxmlformats.org/officeDocument/2006/relationships/tags" Target="../tags/tag196.xml"/><Relationship Id="rId19" Type="http://schemas.openxmlformats.org/officeDocument/2006/relationships/tags" Target="../tags/tag213.xml"/><Relationship Id="rId18" Type="http://schemas.openxmlformats.org/officeDocument/2006/relationships/tags" Target="../tags/tag212.xml"/><Relationship Id="rId17" Type="http://schemas.openxmlformats.org/officeDocument/2006/relationships/tags" Target="../tags/tag211.xml"/><Relationship Id="rId16" Type="http://schemas.openxmlformats.org/officeDocument/2006/relationships/tags" Target="../tags/tag210.xml"/><Relationship Id="rId15" Type="http://schemas.openxmlformats.org/officeDocument/2006/relationships/tags" Target="../tags/tag209.xml"/><Relationship Id="rId14" Type="http://schemas.openxmlformats.org/officeDocument/2006/relationships/tags" Target="../tags/tag208.xml"/><Relationship Id="rId13" Type="http://schemas.openxmlformats.org/officeDocument/2006/relationships/tags" Target="../tags/tag207.xml"/><Relationship Id="rId12" Type="http://schemas.openxmlformats.org/officeDocument/2006/relationships/tags" Target="../tags/tag206.xml"/><Relationship Id="rId11" Type="http://schemas.openxmlformats.org/officeDocument/2006/relationships/tags" Target="../tags/tag205.xml"/><Relationship Id="rId10" Type="http://schemas.openxmlformats.org/officeDocument/2006/relationships/tags" Target="../tags/tag204.xml"/><Relationship Id="rId1" Type="http://schemas.openxmlformats.org/officeDocument/2006/relationships/tags" Target="../tags/tag195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9.xml"/><Relationship Id="rId6" Type="http://schemas.openxmlformats.org/officeDocument/2006/relationships/tags" Target="../tags/tag235.xml"/><Relationship Id="rId5" Type="http://schemas.openxmlformats.org/officeDocument/2006/relationships/tags" Target="../tags/tag234.xml"/><Relationship Id="rId4" Type="http://schemas.openxmlformats.org/officeDocument/2006/relationships/tags" Target="../tags/tag233.xml"/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tags" Target="../tags/tag230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tags" Target="../tags/tag242.xml"/><Relationship Id="rId7" Type="http://schemas.openxmlformats.org/officeDocument/2006/relationships/image" Target="../media/image1.png"/><Relationship Id="rId6" Type="http://schemas.openxmlformats.org/officeDocument/2006/relationships/tags" Target="../tags/tag241.xml"/><Relationship Id="rId5" Type="http://schemas.openxmlformats.org/officeDocument/2006/relationships/tags" Target="../tags/tag240.xml"/><Relationship Id="rId4" Type="http://schemas.openxmlformats.org/officeDocument/2006/relationships/tags" Target="../tags/tag239.xml"/><Relationship Id="rId3" Type="http://schemas.openxmlformats.org/officeDocument/2006/relationships/tags" Target="../tags/tag238.xml"/><Relationship Id="rId2" Type="http://schemas.openxmlformats.org/officeDocument/2006/relationships/tags" Target="../tags/tag237.xml"/><Relationship Id="rId1" Type="http://schemas.openxmlformats.org/officeDocument/2006/relationships/tags" Target="../tags/tag236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9.xml"/><Relationship Id="rId5" Type="http://schemas.openxmlformats.org/officeDocument/2006/relationships/tags" Target="../tags/tag247.xml"/><Relationship Id="rId4" Type="http://schemas.openxmlformats.org/officeDocument/2006/relationships/tags" Target="../tags/tag246.xml"/><Relationship Id="rId3" Type="http://schemas.openxmlformats.org/officeDocument/2006/relationships/tags" Target="../tags/tag245.xml"/><Relationship Id="rId2" Type="http://schemas.openxmlformats.org/officeDocument/2006/relationships/tags" Target="../tags/tag244.xml"/><Relationship Id="rId1" Type="http://schemas.openxmlformats.org/officeDocument/2006/relationships/tags" Target="../tags/tag243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9.xml"/><Relationship Id="rId5" Type="http://schemas.openxmlformats.org/officeDocument/2006/relationships/tags" Target="../tags/tag252.xml"/><Relationship Id="rId4" Type="http://schemas.openxmlformats.org/officeDocument/2006/relationships/tags" Target="../tags/tag251.xml"/><Relationship Id="rId3" Type="http://schemas.openxmlformats.org/officeDocument/2006/relationships/tags" Target="../tags/tag250.xml"/><Relationship Id="rId2" Type="http://schemas.openxmlformats.org/officeDocument/2006/relationships/tags" Target="../tags/tag249.xml"/><Relationship Id="rId1" Type="http://schemas.openxmlformats.org/officeDocument/2006/relationships/tags" Target="../tags/tag248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9.xml"/><Relationship Id="rId5" Type="http://schemas.openxmlformats.org/officeDocument/2006/relationships/tags" Target="../tags/tag257.xml"/><Relationship Id="rId4" Type="http://schemas.openxmlformats.org/officeDocument/2006/relationships/tags" Target="../tags/tag256.xml"/><Relationship Id="rId3" Type="http://schemas.openxmlformats.org/officeDocument/2006/relationships/tags" Target="../tags/tag255.xml"/><Relationship Id="rId2" Type="http://schemas.openxmlformats.org/officeDocument/2006/relationships/tags" Target="../tags/tag254.xml"/><Relationship Id="rId1" Type="http://schemas.openxmlformats.org/officeDocument/2006/relationships/tags" Target="../tags/tag253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9.xml"/><Relationship Id="rId5" Type="http://schemas.openxmlformats.org/officeDocument/2006/relationships/tags" Target="../tags/tag262.xml"/><Relationship Id="rId4" Type="http://schemas.openxmlformats.org/officeDocument/2006/relationships/tags" Target="../tags/tag261.xml"/><Relationship Id="rId3" Type="http://schemas.openxmlformats.org/officeDocument/2006/relationships/tags" Target="../tags/tag260.xml"/><Relationship Id="rId2" Type="http://schemas.openxmlformats.org/officeDocument/2006/relationships/tags" Target="../tags/tag259.xml"/><Relationship Id="rId1" Type="http://schemas.openxmlformats.org/officeDocument/2006/relationships/tags" Target="../tags/tag25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7" Type="http://schemas.openxmlformats.org/officeDocument/2006/relationships/tags" Target="../tags/tag269.xml"/><Relationship Id="rId6" Type="http://schemas.openxmlformats.org/officeDocument/2006/relationships/tags" Target="../tags/tag268.xml"/><Relationship Id="rId5" Type="http://schemas.openxmlformats.org/officeDocument/2006/relationships/tags" Target="../tags/tag267.xml"/><Relationship Id="rId4" Type="http://schemas.openxmlformats.org/officeDocument/2006/relationships/tags" Target="../tags/tag266.xml"/><Relationship Id="rId3" Type="http://schemas.openxmlformats.org/officeDocument/2006/relationships/tags" Target="../tags/tag265.xml"/><Relationship Id="rId2" Type="http://schemas.openxmlformats.org/officeDocument/2006/relationships/tags" Target="../tags/tag264.xml"/><Relationship Id="rId1" Type="http://schemas.openxmlformats.org/officeDocument/2006/relationships/tags" Target="../tags/tag2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771063" y="1352550"/>
            <a:ext cx="5058410" cy="2823845"/>
          </a:xfrm>
        </p:spPr>
        <p:txBody>
          <a:bodyPr>
            <a:normAutofit fontScale="9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8000" dirty="0">
                <a:solidFill>
                  <a:schemeClr val="accent1"/>
                </a:solidFill>
              </a:rPr>
              <a:t>表单设计器阶段性演示</a:t>
            </a:r>
            <a:endParaRPr lang="zh-CN" altLang="en-US" sz="8000" dirty="0">
              <a:solidFill>
                <a:schemeClr val="accent1"/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023109" y="5232001"/>
            <a:ext cx="2727325" cy="356235"/>
          </a:xfrm>
        </p:spPr>
        <p:txBody>
          <a:bodyPr>
            <a:normAutofit fontScale="6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1900" b="1" dirty="0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rPr>
              <a:t>“一个供简单场景使用的初始版本”</a:t>
            </a:r>
            <a:endParaRPr lang="zh-CN" altLang="en-US" sz="1900" b="1" dirty="0">
              <a:solidFill>
                <a:schemeClr val="lt1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8036996" y="1737360"/>
            <a:ext cx="670560" cy="1574799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 Black" panose="020B0A04020102020204" charset="0"/>
              </a:rPr>
              <a:t>Annual </a:t>
            </a:r>
            <a:r>
              <a:rPr lang="en-US" altLang="zh-CN" sz="1400" b="1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 Black" panose="020B0A04020102020204" charset="0"/>
              </a:rPr>
              <a:t>W</a:t>
            </a:r>
            <a:r>
              <a:rPr lang="zh-CN" altLang="en-US" sz="1400" b="1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 Black" panose="020B0A04020102020204" charset="0"/>
              </a:rPr>
              <a:t>ork </a:t>
            </a:r>
            <a:endParaRPr lang="zh-CN" altLang="en-US" sz="1400" b="1" dirty="0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Arial Black" panose="020B0A04020102020204" charset="0"/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 Black" panose="020B0A04020102020204" charset="0"/>
              </a:rPr>
              <a:t>S</a:t>
            </a:r>
            <a:r>
              <a:rPr lang="zh-CN" altLang="en-US" sz="1400" b="1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 Black" panose="020B0A04020102020204" charset="0"/>
              </a:rPr>
              <a:t>ummary </a:t>
            </a:r>
            <a:r>
              <a:rPr lang="en-US" altLang="zh-CN" sz="1400" b="1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 Black" panose="020B0A04020102020204" charset="0"/>
              </a:rPr>
              <a:t>R</a:t>
            </a:r>
            <a:r>
              <a:rPr lang="zh-CN" altLang="en-US" sz="1400" b="1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 Black" panose="020B0A04020102020204" charset="0"/>
              </a:rPr>
              <a:t>eport</a:t>
            </a:r>
            <a:endParaRPr lang="zh-CN" altLang="en-US" sz="1400" b="1" dirty="0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Arial Black" panose="020B0A04020102020204" charset="0"/>
            </a:endParaRPr>
          </a:p>
        </p:txBody>
      </p:sp>
      <p:sp>
        <p:nvSpPr>
          <p:cNvPr id="8" name="对角圆角矩形 20"/>
          <p:cNvSpPr/>
          <p:nvPr>
            <p:custDataLst>
              <p:tags r:id="rId4"/>
            </p:custDataLst>
          </p:nvPr>
        </p:nvSpPr>
        <p:spPr>
          <a:xfrm>
            <a:off x="3126192" y="3382645"/>
            <a:ext cx="1484630" cy="426085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 spc="1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Arial Black" panose="020B0A04020102020204" charset="0"/>
              </a:rPr>
              <a:t>#2023-03</a:t>
            </a:r>
            <a:endParaRPr lang="en-US" altLang="zh-CN" sz="2000" b="1" spc="100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cs typeface="Arial Black" panose="020B0A04020102020204" charset="0"/>
            </a:endParaRPr>
          </a:p>
        </p:txBody>
      </p:sp>
      <p:sp>
        <p:nvSpPr>
          <p:cNvPr id="2" name="副标题 4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138679" y="5677136"/>
            <a:ext cx="2727325" cy="356235"/>
          </a:xfrm>
          <a:prstGeom prst="rect">
            <a:avLst/>
          </a:prstGeom>
        </p:spPr>
        <p:txBody>
          <a:bodyPr vert="horz" lIns="101600" tIns="38100" rIns="76200" bIns="38100" rtlCol="0" anchor="ctr">
            <a:norm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u="none" strike="noStrike" kern="1200" cap="none" spc="200" normalizeH="0" baseline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1200" b="1" dirty="0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rPr>
              <a:t>主讲人：</a:t>
            </a:r>
            <a:r>
              <a:rPr lang="en-US" altLang="zh-CN" sz="1200" b="1" dirty="0">
                <a:solidFill>
                  <a:schemeClr val="lt1"/>
                </a:solidFill>
                <a:latin typeface="微软雅黑" panose="020B0503020204020204" charset="-122"/>
                <a:cs typeface="微软雅黑" panose="020B0503020204020204" charset="-122"/>
              </a:rPr>
              <a:t>money </a:t>
            </a:r>
            <a:endParaRPr lang="en-US" altLang="zh-CN" sz="1200" b="1" dirty="0">
              <a:solidFill>
                <a:schemeClr val="lt1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任意多边形 120"/>
          <p:cNvSpPr/>
          <p:nvPr userDrawn="1">
            <p:custDataLst>
              <p:tags r:id="rId1"/>
            </p:custDataLst>
          </p:nvPr>
        </p:nvSpPr>
        <p:spPr>
          <a:xfrm rot="10800000">
            <a:off x="11401927" y="5956098"/>
            <a:ext cx="588452" cy="901894"/>
          </a:xfrm>
          <a:custGeom>
            <a:avLst/>
            <a:gdLst>
              <a:gd name="connsiteX0" fmla="*/ 1069344 w 1069344"/>
              <a:gd name="connsiteY0" fmla="*/ 0 h 1638935"/>
              <a:gd name="connsiteX1" fmla="*/ 1069344 w 1069344"/>
              <a:gd name="connsiteY1" fmla="*/ 1104266 h 1638935"/>
              <a:gd name="connsiteX2" fmla="*/ 534674 w 1069344"/>
              <a:gd name="connsiteY2" fmla="*/ 1638935 h 1638935"/>
              <a:gd name="connsiteX3" fmla="*/ 4 w 1069344"/>
              <a:gd name="connsiteY3" fmla="*/ 1104266 h 1638935"/>
              <a:gd name="connsiteX4" fmla="*/ 0 w 1069344"/>
              <a:gd name="connsiteY4" fmla="*/ 4 h 1638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4" h="1638935">
                <a:moveTo>
                  <a:pt x="1069344" y="0"/>
                </a:moveTo>
                <a:lnTo>
                  <a:pt x="1069344" y="1104266"/>
                </a:lnTo>
                <a:cubicBezTo>
                  <a:pt x="1069340" y="1399540"/>
                  <a:pt x="829947" y="1638937"/>
                  <a:pt x="534674" y="1638935"/>
                </a:cubicBezTo>
                <a:cubicBezTo>
                  <a:pt x="239397" y="1638936"/>
                  <a:pt x="1" y="1399540"/>
                  <a:pt x="4" y="1104266"/>
                </a:cubicBezTo>
                <a:lnTo>
                  <a:pt x="0" y="4"/>
                </a:lnTo>
                <a:close/>
              </a:path>
            </a:pathLst>
          </a:custGeom>
          <a:pattFill prst="openDmnd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任意多边形 139"/>
          <p:cNvSpPr/>
          <p:nvPr userDrawn="1">
            <p:custDataLst>
              <p:tags r:id="rId2"/>
            </p:custDataLst>
          </p:nvPr>
        </p:nvSpPr>
        <p:spPr>
          <a:xfrm rot="10800000">
            <a:off x="10676809" y="6447761"/>
            <a:ext cx="588453" cy="410238"/>
          </a:xfrm>
          <a:custGeom>
            <a:avLst/>
            <a:gdLst>
              <a:gd name="connsiteX0" fmla="*/ 0 w 1069346"/>
              <a:gd name="connsiteY0" fmla="*/ 0 h 745490"/>
              <a:gd name="connsiteX1" fmla="*/ 1069346 w 1069346"/>
              <a:gd name="connsiteY1" fmla="*/ 2 h 745490"/>
              <a:gd name="connsiteX2" fmla="*/ 1069343 w 1069346"/>
              <a:gd name="connsiteY2" fmla="*/ 210820 h 745490"/>
              <a:gd name="connsiteX3" fmla="*/ 534676 w 1069346"/>
              <a:gd name="connsiteY3" fmla="*/ 745490 h 745490"/>
              <a:gd name="connsiteX4" fmla="*/ 6 w 1069346"/>
              <a:gd name="connsiteY4" fmla="*/ 210820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6" h="745490">
                <a:moveTo>
                  <a:pt x="0" y="0"/>
                </a:moveTo>
                <a:lnTo>
                  <a:pt x="1069346" y="2"/>
                </a:lnTo>
                <a:lnTo>
                  <a:pt x="1069343" y="210820"/>
                </a:lnTo>
                <a:cubicBezTo>
                  <a:pt x="1069344" y="506094"/>
                  <a:pt x="829952" y="745488"/>
                  <a:pt x="534676" y="745490"/>
                </a:cubicBezTo>
                <a:cubicBezTo>
                  <a:pt x="239402" y="745490"/>
                  <a:pt x="2" y="506094"/>
                  <a:pt x="6" y="210820"/>
                </a:cubicBez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任意多边形 135"/>
          <p:cNvSpPr/>
          <p:nvPr userDrawn="1">
            <p:custDataLst>
              <p:tags r:id="rId3"/>
            </p:custDataLst>
          </p:nvPr>
        </p:nvSpPr>
        <p:spPr>
          <a:xfrm>
            <a:off x="274097" y="15"/>
            <a:ext cx="630082" cy="965702"/>
          </a:xfrm>
          <a:custGeom>
            <a:avLst/>
            <a:gdLst>
              <a:gd name="connsiteX0" fmla="*/ 0 w 1069341"/>
              <a:gd name="connsiteY0" fmla="*/ 0 h 1638937"/>
              <a:gd name="connsiteX1" fmla="*/ 1069341 w 1069341"/>
              <a:gd name="connsiteY1" fmla="*/ 2 h 1638937"/>
              <a:gd name="connsiteX2" fmla="*/ 1069338 w 1069341"/>
              <a:gd name="connsiteY2" fmla="*/ 1104264 h 1638937"/>
              <a:gd name="connsiteX3" fmla="*/ 534671 w 1069341"/>
              <a:gd name="connsiteY3" fmla="*/ 1638937 h 1638937"/>
              <a:gd name="connsiteX4" fmla="*/ 2 w 1069341"/>
              <a:gd name="connsiteY4" fmla="*/ 1104266 h 163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1638937">
                <a:moveTo>
                  <a:pt x="0" y="0"/>
                </a:moveTo>
                <a:lnTo>
                  <a:pt x="1069341" y="2"/>
                </a:lnTo>
                <a:lnTo>
                  <a:pt x="1069338" y="1104264"/>
                </a:lnTo>
                <a:cubicBezTo>
                  <a:pt x="1069340" y="1399540"/>
                  <a:pt x="829947" y="1638938"/>
                  <a:pt x="534671" y="1638937"/>
                </a:cubicBezTo>
                <a:cubicBezTo>
                  <a:pt x="239397" y="1638937"/>
                  <a:pt x="1" y="1399542"/>
                  <a:pt x="2" y="1104266"/>
                </a:cubicBezTo>
                <a:close/>
              </a:path>
            </a:pathLst>
          </a:custGeom>
          <a:pattFill prst="dashUpDiag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任意多边形 137"/>
          <p:cNvSpPr/>
          <p:nvPr userDrawn="1">
            <p:custDataLst>
              <p:tags r:id="rId4"/>
            </p:custDataLst>
          </p:nvPr>
        </p:nvSpPr>
        <p:spPr>
          <a:xfrm>
            <a:off x="1050508" y="0"/>
            <a:ext cx="630082" cy="439261"/>
          </a:xfrm>
          <a:custGeom>
            <a:avLst/>
            <a:gdLst>
              <a:gd name="connsiteX0" fmla="*/ 3 w 1069341"/>
              <a:gd name="connsiteY0" fmla="*/ 0 h 745490"/>
              <a:gd name="connsiteX1" fmla="*/ 1069341 w 1069341"/>
              <a:gd name="connsiteY1" fmla="*/ 2 h 745490"/>
              <a:gd name="connsiteX2" fmla="*/ 1069339 w 1069341"/>
              <a:gd name="connsiteY2" fmla="*/ 210820 h 745490"/>
              <a:gd name="connsiteX3" fmla="*/ 534671 w 1069341"/>
              <a:gd name="connsiteY3" fmla="*/ 745490 h 745490"/>
              <a:gd name="connsiteX4" fmla="*/ 1 w 1069341"/>
              <a:gd name="connsiteY4" fmla="*/ 210822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745490">
                <a:moveTo>
                  <a:pt x="3" y="0"/>
                </a:moveTo>
                <a:lnTo>
                  <a:pt x="1069341" y="2"/>
                </a:lnTo>
                <a:lnTo>
                  <a:pt x="1069339" y="210820"/>
                </a:lnTo>
                <a:cubicBezTo>
                  <a:pt x="1069339" y="506095"/>
                  <a:pt x="829947" y="745492"/>
                  <a:pt x="534671" y="745490"/>
                </a:cubicBezTo>
                <a:cubicBezTo>
                  <a:pt x="239397" y="745491"/>
                  <a:pt x="0" y="506097"/>
                  <a:pt x="1" y="210822"/>
                </a:cubicBezTo>
                <a:close/>
              </a:path>
            </a:pathLst>
          </a:custGeom>
          <a:pattFill prst="solidDmnd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38283" y="365125"/>
            <a:ext cx="10516635" cy="1325563"/>
          </a:xfrm>
        </p:spPr>
        <p:txBody>
          <a:bodyPr>
            <a:noAutofit/>
          </a:bodyPr>
          <a:lstStyle>
            <a:lvl1pPr algn="l" defTabSz="8667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17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意见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讨论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5"/>
            </p:custDataLst>
          </p:nvPr>
        </p:nvSpPr>
        <p:spPr>
          <a:xfrm>
            <a:off x="838283" y="1825625"/>
            <a:ext cx="10516635" cy="4351338"/>
          </a:xfrm>
        </p:spPr>
        <p:txBody>
          <a:bodyPr>
            <a:noAutofit/>
          </a:bodyPr>
          <a:lstStyle>
            <a:lvl1pPr marL="216535" indent="-216535" algn="l" defTabSz="866775" rtl="0" eaLnBrk="1" latinLnBrk="0" hangingPunct="1">
              <a:lnSpc>
                <a:spcPct val="90000"/>
              </a:lnSpc>
              <a:spcBef>
                <a:spcPct val="190000"/>
              </a:spcBef>
              <a:buFont typeface="Arial" panose="020B0604020202020204" pitchFamily="34" charset="0"/>
              <a:buChar char="•"/>
              <a:defRPr sz="26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0240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3945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8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7015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50720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84425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17495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51200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5540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</a:pP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支持全局请求头、请求参数配置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行为事件的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配置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THANK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05684" y="5261211"/>
            <a:ext cx="2727325" cy="356235"/>
          </a:xfrm>
        </p:spPr>
        <p:txBody>
          <a:bodyPr>
            <a:normAutofit fontScale="90000"/>
          </a:bodyPr>
          <a:p>
            <a:r>
              <a:rPr lang="zh-CN" altLang="en-US"/>
              <a:t>感谢参与本次</a:t>
            </a:r>
            <a:r>
              <a:rPr lang="zh-CN" altLang="en-US"/>
              <a:t>演示会议</a:t>
            </a:r>
            <a:endParaRPr lang="zh-CN" altLang="en-US"/>
          </a:p>
        </p:txBody>
      </p:sp>
      <p:sp>
        <p:nvSpPr>
          <p:cNvPr id="5" name="副标题 2"/>
          <p:cNvSpPr>
            <a:spLocks noGrp="1"/>
          </p:cNvSpPr>
          <p:nvPr/>
        </p:nvSpPr>
        <p:spPr>
          <a:xfrm>
            <a:off x="1305684" y="5706346"/>
            <a:ext cx="2727325" cy="356235"/>
          </a:xfrm>
          <a:prstGeom prst="rect">
            <a:avLst/>
          </a:prstGeom>
        </p:spPr>
        <p:txBody>
          <a:bodyPr vert="horz" lIns="101600" tIns="38100" rIns="76200" bIns="38100" rtlCol="0" anchor="ctr">
            <a:normAutofit lnSpcReduction="10000"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u="none" strike="noStrike" kern="1200" cap="none" spc="200" normalizeH="0" baseline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lt1"/>
                </a:solidFill>
                <a:cs typeface="微软雅黑" panose="020B0503020204020204" charset="-122"/>
                <a:sym typeface="+mn-ea"/>
              </a:rPr>
              <a:t>2023-03-20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" name="圆角矩形 39"/>
          <p:cNvSpPr/>
          <p:nvPr>
            <p:custDataLst>
              <p:tags r:id="rId1"/>
            </p:custDataLst>
          </p:nvPr>
        </p:nvSpPr>
        <p:spPr>
          <a:xfrm>
            <a:off x="9167495" y="2508250"/>
            <a:ext cx="2295525" cy="3227070"/>
          </a:xfrm>
          <a:prstGeom prst="roundRect">
            <a:avLst>
              <a:gd name="adj" fmla="val 8963"/>
            </a:avLst>
          </a:prstGeom>
          <a:solidFill>
            <a:schemeClr val="accent4"/>
          </a:solidFill>
          <a:ln>
            <a:noFill/>
          </a:ln>
          <a:effectLst>
            <a:outerShdw blurRad="419100" dist="228600" dir="2700000" algn="tl" rotWithShape="0">
              <a:schemeClr val="dk2">
                <a:alpha val="4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" name="圆角矩形 15"/>
          <p:cNvSpPr/>
          <p:nvPr>
            <p:custDataLst>
              <p:tags r:id="rId2"/>
            </p:custDataLst>
          </p:nvPr>
        </p:nvSpPr>
        <p:spPr>
          <a:xfrm>
            <a:off x="6358255" y="2508250"/>
            <a:ext cx="2295525" cy="3227070"/>
          </a:xfrm>
          <a:prstGeom prst="roundRect">
            <a:avLst>
              <a:gd name="adj" fmla="val 8963"/>
            </a:avLst>
          </a:prstGeom>
          <a:solidFill>
            <a:schemeClr val="accent4"/>
          </a:solidFill>
          <a:ln>
            <a:noFill/>
          </a:ln>
          <a:effectLst>
            <a:outerShdw blurRad="419100" dist="228600" dir="2700000" algn="tl" rotWithShape="0">
              <a:schemeClr val="dk2">
                <a:alpha val="4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圆角矩形 5"/>
          <p:cNvSpPr/>
          <p:nvPr>
            <p:custDataLst>
              <p:tags r:id="rId3"/>
            </p:custDataLst>
          </p:nvPr>
        </p:nvSpPr>
        <p:spPr>
          <a:xfrm>
            <a:off x="3549015" y="2508250"/>
            <a:ext cx="2295525" cy="3227070"/>
          </a:xfrm>
          <a:prstGeom prst="roundRect">
            <a:avLst>
              <a:gd name="adj" fmla="val 8963"/>
            </a:avLst>
          </a:prstGeom>
          <a:solidFill>
            <a:schemeClr val="accent4"/>
          </a:solidFill>
          <a:ln>
            <a:noFill/>
          </a:ln>
          <a:effectLst>
            <a:outerShdw blurRad="419100" dist="228600" dir="2700000" algn="tl" rotWithShape="0">
              <a:schemeClr val="dk2">
                <a:alpha val="4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5" name="圆角矩形 24"/>
          <p:cNvSpPr/>
          <p:nvPr>
            <p:custDataLst>
              <p:tags r:id="rId4"/>
            </p:custDataLst>
          </p:nvPr>
        </p:nvSpPr>
        <p:spPr>
          <a:xfrm>
            <a:off x="739775" y="2508250"/>
            <a:ext cx="2295525" cy="3227070"/>
          </a:xfrm>
          <a:prstGeom prst="roundRect">
            <a:avLst>
              <a:gd name="adj" fmla="val 8963"/>
            </a:avLst>
          </a:prstGeom>
          <a:solidFill>
            <a:schemeClr val="accent4"/>
          </a:solidFill>
          <a:ln>
            <a:noFill/>
          </a:ln>
          <a:effectLst>
            <a:outerShdw blurRad="419100" dist="228600" dir="2700000" algn="tl" rotWithShape="0">
              <a:schemeClr val="dk2">
                <a:alpha val="4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>
            <p:custDataLst>
              <p:tags r:id="rId5"/>
            </p:custDataLst>
          </p:nvPr>
        </p:nvSpPr>
        <p:spPr>
          <a:xfrm>
            <a:off x="904875" y="3558540"/>
            <a:ext cx="1968500" cy="1348740"/>
          </a:xfrm>
          <a:prstGeom prst="rect">
            <a:avLst/>
          </a:prstGeom>
          <a:noFill/>
          <a:effectLst/>
        </p:spPr>
        <p:txBody>
          <a:bodyPr wrap="square" rtlCol="0">
            <a:norm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800" b="1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</a:rPr>
              <a:t>完成情况</a:t>
            </a:r>
            <a:endParaRPr lang="zh-CN" altLang="en-US" sz="2800" b="1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1" name="圆角矩形 50"/>
          <p:cNvSpPr/>
          <p:nvPr>
            <p:custDataLst>
              <p:tags r:id="rId6"/>
            </p:custDataLst>
          </p:nvPr>
        </p:nvSpPr>
        <p:spPr>
          <a:xfrm>
            <a:off x="911860" y="2723515"/>
            <a:ext cx="1111885" cy="487680"/>
          </a:xfrm>
          <a:prstGeom prst="roundRect">
            <a:avLst>
              <a:gd name="adj" fmla="val 50000"/>
            </a:avLst>
          </a:prstGeom>
          <a:pattFill prst="lgConfetti">
            <a:fgClr>
              <a:schemeClr val="accent3"/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2" name="圆角矩形 51"/>
          <p:cNvSpPr/>
          <p:nvPr>
            <p:custDataLst>
              <p:tags r:id="rId7"/>
            </p:custDataLst>
          </p:nvPr>
        </p:nvSpPr>
        <p:spPr>
          <a:xfrm>
            <a:off x="911860" y="2723515"/>
            <a:ext cx="716915" cy="48768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8"/>
            </p:custDataLst>
          </p:nvPr>
        </p:nvSpPr>
        <p:spPr>
          <a:xfrm>
            <a:off x="988695" y="2752090"/>
            <a:ext cx="569595" cy="392430"/>
          </a:xfrm>
          <a:prstGeom prst="rect">
            <a:avLst/>
          </a:prstGeom>
          <a:noFill/>
          <a:effectLst/>
        </p:spPr>
        <p:txBody>
          <a:bodyPr wrap="square" rtlCol="0">
            <a:normAutofit lnSpcReduction="10000"/>
          </a:bodyPr>
          <a:lstStyle/>
          <a:p>
            <a:pPr algn="l"/>
            <a:r>
              <a:rPr lang="en-US" altLang="zh-CN" sz="2000" b="1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Caros Heavy" panose="020B0903030302020204" charset="0"/>
                <a:sym typeface="+mn-ea"/>
              </a:rPr>
              <a:t>O1</a:t>
            </a:r>
            <a:endParaRPr lang="en-US" altLang="zh-CN" sz="2000" b="1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Caros Heavy" panose="020B0903030302020204" charset="0"/>
              <a:sym typeface="+mn-ea"/>
            </a:endParaRPr>
          </a:p>
        </p:txBody>
      </p:sp>
      <p:sp>
        <p:nvSpPr>
          <p:cNvPr id="61" name="圆角矩形 60"/>
          <p:cNvSpPr/>
          <p:nvPr>
            <p:custDataLst>
              <p:tags r:id="rId9"/>
            </p:custDataLst>
          </p:nvPr>
        </p:nvSpPr>
        <p:spPr>
          <a:xfrm rot="16200000">
            <a:off x="807720" y="5299710"/>
            <a:ext cx="391160" cy="18415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2" name="椭圆 61"/>
          <p:cNvSpPr/>
          <p:nvPr>
            <p:custDataLst>
              <p:tags r:id="rId10"/>
            </p:custDataLst>
          </p:nvPr>
        </p:nvSpPr>
        <p:spPr>
          <a:xfrm>
            <a:off x="911860" y="5391785"/>
            <a:ext cx="184150" cy="196215"/>
          </a:xfrm>
          <a:prstGeom prst="ellipse">
            <a:avLst/>
          </a:prstGeom>
          <a:noFill/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8000" b="1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charset="-122"/>
              <a:cs typeface="Bahnschrift" panose="020B0502040204020203" charset="0"/>
              <a:sym typeface="+mn-ea"/>
            </a:endParaRPr>
          </a:p>
        </p:txBody>
      </p:sp>
      <p:sp>
        <p:nvSpPr>
          <p:cNvPr id="58" name="圆角矩形 57"/>
          <p:cNvSpPr/>
          <p:nvPr>
            <p:custDataLst>
              <p:tags r:id="rId11"/>
            </p:custDataLst>
          </p:nvPr>
        </p:nvSpPr>
        <p:spPr>
          <a:xfrm>
            <a:off x="3721100" y="5394325"/>
            <a:ext cx="361315" cy="193040"/>
          </a:xfrm>
          <a:prstGeom prst="roundRect">
            <a:avLst>
              <a:gd name="adj" fmla="val 50000"/>
            </a:avLst>
          </a:prstGeom>
          <a:noFill/>
          <a:ln cap="rnd">
            <a:solidFill>
              <a:schemeClr val="lt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9" name="圆角矩形 58"/>
          <p:cNvSpPr/>
          <p:nvPr>
            <p:custDataLst>
              <p:tags r:id="rId12"/>
            </p:custDataLst>
          </p:nvPr>
        </p:nvSpPr>
        <p:spPr>
          <a:xfrm rot="16200000">
            <a:off x="3618865" y="5304155"/>
            <a:ext cx="384810" cy="180975"/>
          </a:xfrm>
          <a:prstGeom prst="roundRect">
            <a:avLst>
              <a:gd name="adj" fmla="val 50000"/>
            </a:avLst>
          </a:prstGeom>
          <a:noFill/>
          <a:ln cap="rnd">
            <a:solidFill>
              <a:schemeClr val="lt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3" name="圆角矩形 42"/>
          <p:cNvSpPr/>
          <p:nvPr>
            <p:custDataLst>
              <p:tags r:id="rId13"/>
            </p:custDataLst>
          </p:nvPr>
        </p:nvSpPr>
        <p:spPr>
          <a:xfrm rot="2040000" flipH="1">
            <a:off x="6668135" y="5365115"/>
            <a:ext cx="288925" cy="154940"/>
          </a:xfrm>
          <a:prstGeom prst="roundRect">
            <a:avLst>
              <a:gd name="adj" fmla="val 50000"/>
            </a:avLst>
          </a:prstGeom>
          <a:noFill/>
          <a:ln cap="rnd">
            <a:solidFill>
              <a:schemeClr val="lt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4" name="圆角矩形 43"/>
          <p:cNvSpPr/>
          <p:nvPr>
            <p:custDataLst>
              <p:tags r:id="rId14"/>
            </p:custDataLst>
          </p:nvPr>
        </p:nvSpPr>
        <p:spPr>
          <a:xfrm rot="19560000">
            <a:off x="6549390" y="5365115"/>
            <a:ext cx="288925" cy="154940"/>
          </a:xfrm>
          <a:prstGeom prst="roundRect">
            <a:avLst>
              <a:gd name="adj" fmla="val 50000"/>
            </a:avLst>
          </a:prstGeom>
          <a:noFill/>
          <a:ln cap="rnd">
            <a:solidFill>
              <a:schemeClr val="lt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5" name="圆角矩形 44"/>
          <p:cNvSpPr/>
          <p:nvPr>
            <p:custDataLst>
              <p:tags r:id="rId15"/>
            </p:custDataLst>
          </p:nvPr>
        </p:nvSpPr>
        <p:spPr>
          <a:xfrm rot="5400000">
            <a:off x="6599555" y="5249545"/>
            <a:ext cx="308610" cy="144780"/>
          </a:xfrm>
          <a:prstGeom prst="roundRect">
            <a:avLst>
              <a:gd name="adj" fmla="val 50000"/>
            </a:avLst>
          </a:prstGeom>
          <a:noFill/>
          <a:ln cap="rnd">
            <a:solidFill>
              <a:schemeClr val="lt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5" name="圆角矩形 64"/>
          <p:cNvSpPr/>
          <p:nvPr>
            <p:custDataLst>
              <p:tags r:id="rId16"/>
            </p:custDataLst>
          </p:nvPr>
        </p:nvSpPr>
        <p:spPr>
          <a:xfrm rot="18900000">
            <a:off x="9324975" y="5344795"/>
            <a:ext cx="295910" cy="15811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6" name="圆角矩形 65"/>
          <p:cNvSpPr/>
          <p:nvPr>
            <p:custDataLst>
              <p:tags r:id="rId17"/>
            </p:custDataLst>
          </p:nvPr>
        </p:nvSpPr>
        <p:spPr>
          <a:xfrm rot="18900000" flipH="1">
            <a:off x="9429115" y="5233670"/>
            <a:ext cx="295910" cy="15811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7" name="圆角矩形 66"/>
          <p:cNvSpPr/>
          <p:nvPr>
            <p:custDataLst>
              <p:tags r:id="rId18"/>
            </p:custDataLst>
          </p:nvPr>
        </p:nvSpPr>
        <p:spPr>
          <a:xfrm rot="2700000">
            <a:off x="9419590" y="5349240"/>
            <a:ext cx="314960" cy="14795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8" name="圆角矩形 67"/>
          <p:cNvSpPr/>
          <p:nvPr>
            <p:custDataLst>
              <p:tags r:id="rId19"/>
            </p:custDataLst>
          </p:nvPr>
        </p:nvSpPr>
        <p:spPr>
          <a:xfrm rot="2700000">
            <a:off x="9314815" y="5238115"/>
            <a:ext cx="314960" cy="14795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9" name="椭圆 68"/>
          <p:cNvSpPr/>
          <p:nvPr>
            <p:custDataLst>
              <p:tags r:id="rId20"/>
            </p:custDataLst>
          </p:nvPr>
        </p:nvSpPr>
        <p:spPr>
          <a:xfrm rot="18900000">
            <a:off x="9450705" y="5288915"/>
            <a:ext cx="147955" cy="158115"/>
          </a:xfrm>
          <a:prstGeom prst="ellipse">
            <a:avLst/>
          </a:prstGeom>
          <a:noFill/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21"/>
            </p:custDataLst>
          </p:nvPr>
        </p:nvSpPr>
        <p:spPr>
          <a:xfrm>
            <a:off x="3714115" y="3558540"/>
            <a:ext cx="1968500" cy="1348740"/>
          </a:xfrm>
          <a:prstGeom prst="rect">
            <a:avLst/>
          </a:prstGeom>
          <a:noFill/>
          <a:effectLst/>
        </p:spPr>
        <p:txBody>
          <a:bodyPr wrap="square" rtlCol="0">
            <a:norm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800" b="1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</a:rPr>
              <a:t>场景演示</a:t>
            </a:r>
            <a:endParaRPr lang="zh-CN" altLang="en-US" sz="2800" b="1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圆角矩形 8"/>
          <p:cNvSpPr/>
          <p:nvPr>
            <p:custDataLst>
              <p:tags r:id="rId22"/>
            </p:custDataLst>
          </p:nvPr>
        </p:nvSpPr>
        <p:spPr>
          <a:xfrm>
            <a:off x="3721100" y="2723515"/>
            <a:ext cx="1111885" cy="487680"/>
          </a:xfrm>
          <a:prstGeom prst="roundRect">
            <a:avLst>
              <a:gd name="adj" fmla="val 50000"/>
            </a:avLst>
          </a:prstGeom>
          <a:pattFill prst="lgConfetti">
            <a:fgClr>
              <a:schemeClr val="accent3"/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圆角矩形 9"/>
          <p:cNvSpPr/>
          <p:nvPr>
            <p:custDataLst>
              <p:tags r:id="rId23"/>
            </p:custDataLst>
          </p:nvPr>
        </p:nvSpPr>
        <p:spPr>
          <a:xfrm>
            <a:off x="3721100" y="2723515"/>
            <a:ext cx="716915" cy="48768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24"/>
            </p:custDataLst>
          </p:nvPr>
        </p:nvSpPr>
        <p:spPr>
          <a:xfrm>
            <a:off x="3797935" y="2752090"/>
            <a:ext cx="569595" cy="392430"/>
          </a:xfrm>
          <a:prstGeom prst="rect">
            <a:avLst/>
          </a:prstGeom>
          <a:noFill/>
          <a:effectLst/>
        </p:spPr>
        <p:txBody>
          <a:bodyPr wrap="square" rtlCol="0">
            <a:normAutofit lnSpcReduction="10000"/>
          </a:bodyPr>
          <a:lstStyle/>
          <a:p>
            <a:pPr algn="l"/>
            <a:r>
              <a:rPr lang="en-US" altLang="zh-CN" sz="2000" b="1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Caros Heavy" panose="020B0903030302020204" charset="0"/>
                <a:sym typeface="+mn-ea"/>
              </a:rPr>
              <a:t>O2</a:t>
            </a:r>
            <a:endParaRPr lang="en-US" altLang="zh-CN" sz="2000" b="1" dirty="0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Caros Heavy" panose="020B0903030302020204" charset="0"/>
              <a:sym typeface="+mn-ea"/>
            </a:endParaRPr>
          </a:p>
        </p:txBody>
      </p:sp>
      <p:sp>
        <p:nvSpPr>
          <p:cNvPr id="17" name="文本框 16"/>
          <p:cNvSpPr txBox="1"/>
          <p:nvPr>
            <p:custDataLst>
              <p:tags r:id="rId25"/>
            </p:custDataLst>
          </p:nvPr>
        </p:nvSpPr>
        <p:spPr>
          <a:xfrm>
            <a:off x="6523355" y="3558540"/>
            <a:ext cx="1968500" cy="1348740"/>
          </a:xfrm>
          <a:prstGeom prst="rect">
            <a:avLst/>
          </a:prstGeom>
          <a:noFill/>
          <a:effectLst/>
        </p:spPr>
        <p:txBody>
          <a:bodyPr wrap="square" rtlCol="0">
            <a:norm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800" b="1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</a:rPr>
              <a:t>下期展望</a:t>
            </a:r>
            <a:endParaRPr lang="zh-CN" altLang="en-US" sz="2800" b="1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9" name="圆角矩形 18"/>
          <p:cNvSpPr/>
          <p:nvPr>
            <p:custDataLst>
              <p:tags r:id="rId26"/>
            </p:custDataLst>
          </p:nvPr>
        </p:nvSpPr>
        <p:spPr>
          <a:xfrm>
            <a:off x="6530340" y="2723515"/>
            <a:ext cx="1111885" cy="487680"/>
          </a:xfrm>
          <a:prstGeom prst="roundRect">
            <a:avLst>
              <a:gd name="adj" fmla="val 50000"/>
            </a:avLst>
          </a:prstGeom>
          <a:pattFill prst="lgConfetti">
            <a:fgClr>
              <a:schemeClr val="accent3"/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0" name="圆角矩形 19"/>
          <p:cNvSpPr/>
          <p:nvPr>
            <p:custDataLst>
              <p:tags r:id="rId27"/>
            </p:custDataLst>
          </p:nvPr>
        </p:nvSpPr>
        <p:spPr>
          <a:xfrm>
            <a:off x="6530340" y="2723515"/>
            <a:ext cx="716915" cy="48768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>
            <p:custDataLst>
              <p:tags r:id="rId28"/>
            </p:custDataLst>
          </p:nvPr>
        </p:nvSpPr>
        <p:spPr>
          <a:xfrm>
            <a:off x="6607175" y="2752090"/>
            <a:ext cx="569595" cy="392430"/>
          </a:xfrm>
          <a:prstGeom prst="rect">
            <a:avLst/>
          </a:prstGeom>
          <a:noFill/>
          <a:effectLst/>
        </p:spPr>
        <p:txBody>
          <a:bodyPr wrap="square" rtlCol="0">
            <a:normAutofit lnSpcReduction="10000"/>
          </a:bodyPr>
          <a:lstStyle/>
          <a:p>
            <a:pPr algn="l"/>
            <a:r>
              <a:rPr lang="en-US" altLang="zh-CN" sz="2000" b="1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Caros Heavy" panose="020B0903030302020204" charset="0"/>
                <a:sym typeface="+mn-ea"/>
              </a:rPr>
              <a:t>O3</a:t>
            </a:r>
            <a:endParaRPr lang="en-US" altLang="zh-CN" sz="2000" b="1" dirty="0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Caros Heavy" panose="020B0903030302020204" charset="0"/>
              <a:sym typeface="+mn-ea"/>
            </a:endParaRPr>
          </a:p>
        </p:txBody>
      </p:sp>
      <p:sp>
        <p:nvSpPr>
          <p:cNvPr id="41" name="文本框 40"/>
          <p:cNvSpPr txBox="1"/>
          <p:nvPr>
            <p:custDataLst>
              <p:tags r:id="rId29"/>
            </p:custDataLst>
          </p:nvPr>
        </p:nvSpPr>
        <p:spPr>
          <a:xfrm>
            <a:off x="9332595" y="3558540"/>
            <a:ext cx="1968500" cy="1348740"/>
          </a:xfrm>
          <a:prstGeom prst="rect">
            <a:avLst/>
          </a:prstGeom>
          <a:noFill/>
          <a:effectLst/>
        </p:spPr>
        <p:txBody>
          <a:bodyPr wrap="square" rtlCol="0">
            <a:norm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800" b="1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</a:rPr>
              <a:t>意见讨论</a:t>
            </a:r>
            <a:endParaRPr lang="zh-CN" altLang="en-US" sz="2800" b="1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5" name="圆角矩形 54"/>
          <p:cNvSpPr/>
          <p:nvPr>
            <p:custDataLst>
              <p:tags r:id="rId30"/>
            </p:custDataLst>
          </p:nvPr>
        </p:nvSpPr>
        <p:spPr>
          <a:xfrm>
            <a:off x="9339580" y="2723515"/>
            <a:ext cx="1111885" cy="487680"/>
          </a:xfrm>
          <a:prstGeom prst="roundRect">
            <a:avLst>
              <a:gd name="adj" fmla="val 50000"/>
            </a:avLst>
          </a:prstGeom>
          <a:pattFill prst="lgConfetti">
            <a:fgClr>
              <a:schemeClr val="accent3"/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6" name="圆角矩形 55"/>
          <p:cNvSpPr/>
          <p:nvPr>
            <p:custDataLst>
              <p:tags r:id="rId31"/>
            </p:custDataLst>
          </p:nvPr>
        </p:nvSpPr>
        <p:spPr>
          <a:xfrm>
            <a:off x="9339580" y="2723515"/>
            <a:ext cx="716915" cy="48768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3" name="文本框 62"/>
          <p:cNvSpPr txBox="1"/>
          <p:nvPr>
            <p:custDataLst>
              <p:tags r:id="rId32"/>
            </p:custDataLst>
          </p:nvPr>
        </p:nvSpPr>
        <p:spPr>
          <a:xfrm>
            <a:off x="9416415" y="2752090"/>
            <a:ext cx="569595" cy="392430"/>
          </a:xfrm>
          <a:prstGeom prst="rect">
            <a:avLst/>
          </a:prstGeom>
          <a:noFill/>
          <a:effectLst/>
        </p:spPr>
        <p:txBody>
          <a:bodyPr wrap="square" rtlCol="0">
            <a:normAutofit lnSpcReduction="10000"/>
          </a:bodyPr>
          <a:lstStyle/>
          <a:p>
            <a:pPr algn="l"/>
            <a:r>
              <a:rPr lang="en-US" altLang="zh-CN" sz="2000" b="1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Caros Heavy" panose="020B0903030302020204" charset="0"/>
                <a:sym typeface="+mn-ea"/>
              </a:rPr>
              <a:t>O4</a:t>
            </a:r>
            <a:endParaRPr lang="en-US" altLang="zh-CN" sz="2000" b="1" dirty="0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Caros Heavy" panose="020B0903030302020204" charset="0"/>
              <a:sym typeface="+mn-ea"/>
            </a:endParaRPr>
          </a:p>
        </p:txBody>
      </p:sp>
      <p:sp>
        <p:nvSpPr>
          <p:cNvPr id="124" name="标题 6"/>
          <p:cNvSpPr>
            <a:spLocks noGrp="1"/>
          </p:cNvSpPr>
          <p:nvPr>
            <p:custDataLst>
              <p:tags r:id="rId33"/>
            </p:custDataLst>
          </p:nvPr>
        </p:nvSpPr>
        <p:spPr>
          <a:xfrm>
            <a:off x="5211128" y="1781175"/>
            <a:ext cx="1789430" cy="29781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marL="0" indent="0" algn="di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1400" b="0" cap="all" spc="0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Bahnschrift" panose="020B0502040204020203" charset="0"/>
              </a:rPr>
              <a:t>Add a subtitle</a:t>
            </a:r>
            <a:endParaRPr sz="1400" b="0" cap="all" spc="0" dirty="0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Bahnschrift" panose="020B0502040204020203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34"/>
            </p:custDataLst>
          </p:nvPr>
        </p:nvSpPr>
        <p:spPr>
          <a:xfrm>
            <a:off x="4925378" y="654050"/>
            <a:ext cx="2341880" cy="102235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Autofit/>
          </a:bodyPr>
          <a:lstStyle>
            <a:defPPr>
              <a:defRPr lang="zh-CN"/>
            </a:defPPr>
            <a:lvl1pPr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6000" b="1" u="none" strike="noStrike" cap="none" spc="0" normalizeH="0" baseline="0">
                <a:solidFill>
                  <a:schemeClr val="bg1"/>
                </a:solidFill>
                <a:uFillTx/>
                <a:latin typeface="+mj-ea"/>
                <a:ea typeface="+mj-ea"/>
                <a:cs typeface="+mj-ea"/>
              </a:defRPr>
            </a:lvl1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6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目录</a:t>
            </a:r>
            <a:endParaRPr lang="zh-CN" altLang="en-US" sz="60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任意多边形 120"/>
          <p:cNvSpPr/>
          <p:nvPr userDrawn="1">
            <p:custDataLst>
              <p:tags r:id="rId1"/>
            </p:custDataLst>
          </p:nvPr>
        </p:nvSpPr>
        <p:spPr>
          <a:xfrm rot="10800000">
            <a:off x="11401927" y="5956098"/>
            <a:ext cx="588452" cy="901894"/>
          </a:xfrm>
          <a:custGeom>
            <a:avLst/>
            <a:gdLst>
              <a:gd name="connsiteX0" fmla="*/ 1069344 w 1069344"/>
              <a:gd name="connsiteY0" fmla="*/ 0 h 1638935"/>
              <a:gd name="connsiteX1" fmla="*/ 1069344 w 1069344"/>
              <a:gd name="connsiteY1" fmla="*/ 1104266 h 1638935"/>
              <a:gd name="connsiteX2" fmla="*/ 534674 w 1069344"/>
              <a:gd name="connsiteY2" fmla="*/ 1638935 h 1638935"/>
              <a:gd name="connsiteX3" fmla="*/ 4 w 1069344"/>
              <a:gd name="connsiteY3" fmla="*/ 1104266 h 1638935"/>
              <a:gd name="connsiteX4" fmla="*/ 0 w 1069344"/>
              <a:gd name="connsiteY4" fmla="*/ 4 h 1638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4" h="1638935">
                <a:moveTo>
                  <a:pt x="1069344" y="0"/>
                </a:moveTo>
                <a:lnTo>
                  <a:pt x="1069344" y="1104266"/>
                </a:lnTo>
                <a:cubicBezTo>
                  <a:pt x="1069340" y="1399540"/>
                  <a:pt x="829947" y="1638937"/>
                  <a:pt x="534674" y="1638935"/>
                </a:cubicBezTo>
                <a:cubicBezTo>
                  <a:pt x="239397" y="1638936"/>
                  <a:pt x="1" y="1399540"/>
                  <a:pt x="4" y="1104266"/>
                </a:cubicBezTo>
                <a:lnTo>
                  <a:pt x="0" y="4"/>
                </a:lnTo>
                <a:close/>
              </a:path>
            </a:pathLst>
          </a:custGeom>
          <a:pattFill prst="openDmnd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任意多边形 139"/>
          <p:cNvSpPr/>
          <p:nvPr userDrawn="1">
            <p:custDataLst>
              <p:tags r:id="rId2"/>
            </p:custDataLst>
          </p:nvPr>
        </p:nvSpPr>
        <p:spPr>
          <a:xfrm rot="10800000">
            <a:off x="10676809" y="6447761"/>
            <a:ext cx="588453" cy="410238"/>
          </a:xfrm>
          <a:custGeom>
            <a:avLst/>
            <a:gdLst>
              <a:gd name="connsiteX0" fmla="*/ 0 w 1069346"/>
              <a:gd name="connsiteY0" fmla="*/ 0 h 745490"/>
              <a:gd name="connsiteX1" fmla="*/ 1069346 w 1069346"/>
              <a:gd name="connsiteY1" fmla="*/ 2 h 745490"/>
              <a:gd name="connsiteX2" fmla="*/ 1069343 w 1069346"/>
              <a:gd name="connsiteY2" fmla="*/ 210820 h 745490"/>
              <a:gd name="connsiteX3" fmla="*/ 534676 w 1069346"/>
              <a:gd name="connsiteY3" fmla="*/ 745490 h 745490"/>
              <a:gd name="connsiteX4" fmla="*/ 6 w 1069346"/>
              <a:gd name="connsiteY4" fmla="*/ 210820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6" h="745490">
                <a:moveTo>
                  <a:pt x="0" y="0"/>
                </a:moveTo>
                <a:lnTo>
                  <a:pt x="1069346" y="2"/>
                </a:lnTo>
                <a:lnTo>
                  <a:pt x="1069343" y="210820"/>
                </a:lnTo>
                <a:cubicBezTo>
                  <a:pt x="1069344" y="506094"/>
                  <a:pt x="829952" y="745488"/>
                  <a:pt x="534676" y="745490"/>
                </a:cubicBezTo>
                <a:cubicBezTo>
                  <a:pt x="239402" y="745490"/>
                  <a:pt x="2" y="506094"/>
                  <a:pt x="6" y="210820"/>
                </a:cubicBez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任意多边形 135"/>
          <p:cNvSpPr/>
          <p:nvPr userDrawn="1">
            <p:custDataLst>
              <p:tags r:id="rId3"/>
            </p:custDataLst>
          </p:nvPr>
        </p:nvSpPr>
        <p:spPr>
          <a:xfrm>
            <a:off x="274097" y="15"/>
            <a:ext cx="630082" cy="965702"/>
          </a:xfrm>
          <a:custGeom>
            <a:avLst/>
            <a:gdLst>
              <a:gd name="connsiteX0" fmla="*/ 0 w 1069341"/>
              <a:gd name="connsiteY0" fmla="*/ 0 h 1638937"/>
              <a:gd name="connsiteX1" fmla="*/ 1069341 w 1069341"/>
              <a:gd name="connsiteY1" fmla="*/ 2 h 1638937"/>
              <a:gd name="connsiteX2" fmla="*/ 1069338 w 1069341"/>
              <a:gd name="connsiteY2" fmla="*/ 1104264 h 1638937"/>
              <a:gd name="connsiteX3" fmla="*/ 534671 w 1069341"/>
              <a:gd name="connsiteY3" fmla="*/ 1638937 h 1638937"/>
              <a:gd name="connsiteX4" fmla="*/ 2 w 1069341"/>
              <a:gd name="connsiteY4" fmla="*/ 1104266 h 163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1638937">
                <a:moveTo>
                  <a:pt x="0" y="0"/>
                </a:moveTo>
                <a:lnTo>
                  <a:pt x="1069341" y="2"/>
                </a:lnTo>
                <a:lnTo>
                  <a:pt x="1069338" y="1104264"/>
                </a:lnTo>
                <a:cubicBezTo>
                  <a:pt x="1069340" y="1399540"/>
                  <a:pt x="829947" y="1638938"/>
                  <a:pt x="534671" y="1638937"/>
                </a:cubicBezTo>
                <a:cubicBezTo>
                  <a:pt x="239397" y="1638937"/>
                  <a:pt x="1" y="1399542"/>
                  <a:pt x="2" y="1104266"/>
                </a:cubicBezTo>
                <a:close/>
              </a:path>
            </a:pathLst>
          </a:custGeom>
          <a:pattFill prst="dashUpDiag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任意多边形 137"/>
          <p:cNvSpPr/>
          <p:nvPr userDrawn="1">
            <p:custDataLst>
              <p:tags r:id="rId4"/>
            </p:custDataLst>
          </p:nvPr>
        </p:nvSpPr>
        <p:spPr>
          <a:xfrm>
            <a:off x="1050508" y="0"/>
            <a:ext cx="630082" cy="439261"/>
          </a:xfrm>
          <a:custGeom>
            <a:avLst/>
            <a:gdLst>
              <a:gd name="connsiteX0" fmla="*/ 3 w 1069341"/>
              <a:gd name="connsiteY0" fmla="*/ 0 h 745490"/>
              <a:gd name="connsiteX1" fmla="*/ 1069341 w 1069341"/>
              <a:gd name="connsiteY1" fmla="*/ 2 h 745490"/>
              <a:gd name="connsiteX2" fmla="*/ 1069339 w 1069341"/>
              <a:gd name="connsiteY2" fmla="*/ 210820 h 745490"/>
              <a:gd name="connsiteX3" fmla="*/ 534671 w 1069341"/>
              <a:gd name="connsiteY3" fmla="*/ 745490 h 745490"/>
              <a:gd name="connsiteX4" fmla="*/ 1 w 1069341"/>
              <a:gd name="connsiteY4" fmla="*/ 210822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745490">
                <a:moveTo>
                  <a:pt x="3" y="0"/>
                </a:moveTo>
                <a:lnTo>
                  <a:pt x="1069341" y="2"/>
                </a:lnTo>
                <a:lnTo>
                  <a:pt x="1069339" y="210820"/>
                </a:lnTo>
                <a:cubicBezTo>
                  <a:pt x="1069339" y="506095"/>
                  <a:pt x="829947" y="745492"/>
                  <a:pt x="534671" y="745490"/>
                </a:cubicBezTo>
                <a:cubicBezTo>
                  <a:pt x="239397" y="745491"/>
                  <a:pt x="0" y="506097"/>
                  <a:pt x="1" y="210822"/>
                </a:cubicBezTo>
                <a:close/>
              </a:path>
            </a:pathLst>
          </a:custGeom>
          <a:pattFill prst="solidDmnd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85273" y="327660"/>
            <a:ext cx="10516635" cy="1325563"/>
          </a:xfrm>
        </p:spPr>
        <p:txBody>
          <a:bodyPr>
            <a:noAutofit/>
          </a:bodyPr>
          <a:lstStyle>
            <a:lvl1pPr algn="l" defTabSz="8667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17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完成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情况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5"/>
            </p:custDataLst>
          </p:nvPr>
        </p:nvSpPr>
        <p:spPr>
          <a:xfrm>
            <a:off x="749900" y="1151890"/>
            <a:ext cx="10515600" cy="4904740"/>
          </a:xfrm>
        </p:spPr>
        <p:txBody>
          <a:bodyPr>
            <a:noAutofit/>
          </a:bodyPr>
          <a:lstStyle>
            <a:lvl1pPr marL="216535" indent="-216535" algn="l" defTabSz="866775" rtl="0" eaLnBrk="1" latinLnBrk="0" hangingPunct="1">
              <a:lnSpc>
                <a:spcPct val="90000"/>
              </a:lnSpc>
              <a:spcBef>
                <a:spcPct val="190000"/>
              </a:spcBef>
              <a:buFont typeface="Arial" panose="020B0604020202020204" pitchFamily="34" charset="0"/>
              <a:buChar char="•"/>
              <a:defRPr sz="26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0240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3945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8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7015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50720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84425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17495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51200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5540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30000"/>
              </a:lnSpc>
              <a:buClrTx/>
              <a:buSzTx/>
            </a:pPr>
            <a:r>
              <a:rPr lang="zh-CN" altLang="en-US" sz="1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画布区更新</a:t>
            </a:r>
            <a:endParaRPr lang="zh-CN" altLang="en-US" sz="18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algn="l">
              <a:lnSpc>
                <a:spcPct val="0"/>
              </a:lnSpc>
              <a:buClrTx/>
              <a:buSzTx/>
            </a:pPr>
            <a:r>
              <a:rPr lang="zh-CN" altLang="en-US" sz="1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拖拽布局，增加卡槽位置，支持插入自定义组件</a:t>
            </a:r>
            <a:endParaRPr lang="zh-CN" altLang="en-US" sz="18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algn="l">
              <a:lnSpc>
                <a:spcPct val="0"/>
              </a:lnSpc>
              <a:buClrTx/>
              <a:buSzTx/>
            </a:pPr>
            <a:r>
              <a:rPr lang="zh-CN" altLang="en-US" sz="1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拖拽动作支持拖拽过程取消动作</a:t>
            </a:r>
            <a:endParaRPr lang="zh-CN" altLang="en-US" sz="18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algn="l">
              <a:lnSpc>
                <a:spcPct val="0"/>
              </a:lnSpc>
              <a:buClrTx/>
              <a:buSzTx/>
            </a:pPr>
            <a:r>
              <a:rPr lang="zh-CN" altLang="en-US" sz="1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暂存与在线预览、发布之间的</a:t>
            </a:r>
            <a:r>
              <a:rPr lang="zh-CN" altLang="en-US" sz="1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区别</a:t>
            </a:r>
            <a:endParaRPr lang="zh-CN" altLang="en-US" sz="18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lnSpc>
                <a:spcPct val="30000"/>
              </a:lnSpc>
              <a:buClrTx/>
              <a:buSzTx/>
            </a:pPr>
            <a:r>
              <a:rPr lang="zh-CN" altLang="en-US" sz="1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对外输出支持更新</a:t>
            </a:r>
            <a:endParaRPr lang="zh-CN" altLang="en-US" sz="18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algn="l">
              <a:lnSpc>
                <a:spcPct val="0"/>
              </a:lnSpc>
              <a:buClrTx/>
              <a:buSzTx/>
            </a:pPr>
            <a:r>
              <a:rPr lang="zh-CN" altLang="en-US" sz="1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支持其他项目页面引入，开箱即用，支持数据间交互</a:t>
            </a:r>
            <a:endParaRPr lang="zh-CN" altLang="en-US" sz="18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algn="l">
              <a:lnSpc>
                <a:spcPct val="0"/>
              </a:lnSpc>
              <a:buClrTx/>
              <a:buSzTx/>
            </a:pPr>
            <a:r>
              <a:rPr lang="zh-CN" altLang="en-US" sz="1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支持在线预览，编辑在线预览</a:t>
            </a:r>
            <a:endParaRPr lang="zh-CN" altLang="en-US" sz="18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lnSpc>
                <a:spcPct val="30000"/>
              </a:lnSpc>
              <a:buClrTx/>
              <a:buSzTx/>
            </a:pPr>
            <a:r>
              <a:rPr lang="zh-CN" altLang="en-US" sz="1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配置区更新</a:t>
            </a:r>
            <a:endParaRPr lang="zh-CN" altLang="en-US" sz="18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algn="l">
              <a:lnSpc>
                <a:spcPct val="0"/>
              </a:lnSpc>
              <a:buClrTx/>
              <a:buSzTx/>
            </a:pPr>
            <a:r>
              <a:rPr lang="zh-CN" altLang="en-US" sz="1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支持表单</a:t>
            </a:r>
            <a:r>
              <a:rPr lang="zh-CN" altLang="en-US" sz="1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zh-CN" altLang="en-US" sz="1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网格布局格式</a:t>
            </a:r>
            <a:endParaRPr lang="zh-CN" altLang="en-US" sz="18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algn="l">
              <a:lnSpc>
                <a:spcPct val="0"/>
              </a:lnSpc>
              <a:buClrTx/>
              <a:buSzTx/>
            </a:pPr>
            <a:r>
              <a:rPr lang="zh-CN" altLang="en-US" sz="1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增加卡槽组件</a:t>
            </a:r>
            <a:endParaRPr lang="zh-CN" altLang="en-US" sz="18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algn="l">
              <a:lnSpc>
                <a:spcPct val="0"/>
              </a:lnSpc>
              <a:buClrTx/>
              <a:buSzTx/>
            </a:pPr>
            <a:r>
              <a:rPr lang="zh-CN" altLang="en-US" sz="1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更新组件配置</a:t>
            </a:r>
            <a:endParaRPr lang="zh-CN" altLang="en-US" sz="18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algn="l">
              <a:lnSpc>
                <a:spcPct val="0"/>
              </a:lnSpc>
              <a:buClrTx/>
              <a:buSzTx/>
            </a:pPr>
            <a:r>
              <a:rPr lang="zh-CN" altLang="en-US" sz="1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按钮</a:t>
            </a:r>
            <a:r>
              <a:rPr lang="zh-CN" altLang="en-US" sz="1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zh-CN" altLang="en-US" sz="1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表单按钮组，支持自定义按钮操作</a:t>
            </a:r>
            <a:endParaRPr lang="zh-CN" altLang="en-US" sz="18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algn="l">
              <a:lnSpc>
                <a:spcPct val="0"/>
              </a:lnSpc>
              <a:buClrTx/>
              <a:buSzTx/>
            </a:pPr>
            <a:r>
              <a:rPr lang="zh-CN" altLang="en-US" sz="1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支持</a:t>
            </a:r>
            <a:r>
              <a:rPr lang="zh-CN" altLang="en-US" sz="1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配置</a:t>
            </a:r>
            <a:r>
              <a:rPr lang="zh-CN" altLang="en-US" sz="1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单组件文本与整体表单文本的显示</a:t>
            </a:r>
            <a:r>
              <a:rPr lang="zh-CN" altLang="en-US" sz="1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zh-CN" altLang="en-US" sz="1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隐藏</a:t>
            </a:r>
            <a:endParaRPr lang="zh-CN" altLang="en-US" sz="18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任意多边形 120"/>
          <p:cNvSpPr/>
          <p:nvPr userDrawn="1">
            <p:custDataLst>
              <p:tags r:id="rId1"/>
            </p:custDataLst>
          </p:nvPr>
        </p:nvSpPr>
        <p:spPr>
          <a:xfrm rot="10800000">
            <a:off x="11401927" y="5956098"/>
            <a:ext cx="588452" cy="901894"/>
          </a:xfrm>
          <a:custGeom>
            <a:avLst/>
            <a:gdLst>
              <a:gd name="connsiteX0" fmla="*/ 1069344 w 1069344"/>
              <a:gd name="connsiteY0" fmla="*/ 0 h 1638935"/>
              <a:gd name="connsiteX1" fmla="*/ 1069344 w 1069344"/>
              <a:gd name="connsiteY1" fmla="*/ 1104266 h 1638935"/>
              <a:gd name="connsiteX2" fmla="*/ 534674 w 1069344"/>
              <a:gd name="connsiteY2" fmla="*/ 1638935 h 1638935"/>
              <a:gd name="connsiteX3" fmla="*/ 4 w 1069344"/>
              <a:gd name="connsiteY3" fmla="*/ 1104266 h 1638935"/>
              <a:gd name="connsiteX4" fmla="*/ 0 w 1069344"/>
              <a:gd name="connsiteY4" fmla="*/ 4 h 1638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4" h="1638935">
                <a:moveTo>
                  <a:pt x="1069344" y="0"/>
                </a:moveTo>
                <a:lnTo>
                  <a:pt x="1069344" y="1104266"/>
                </a:lnTo>
                <a:cubicBezTo>
                  <a:pt x="1069340" y="1399540"/>
                  <a:pt x="829947" y="1638937"/>
                  <a:pt x="534674" y="1638935"/>
                </a:cubicBezTo>
                <a:cubicBezTo>
                  <a:pt x="239397" y="1638936"/>
                  <a:pt x="1" y="1399540"/>
                  <a:pt x="4" y="1104266"/>
                </a:cubicBezTo>
                <a:lnTo>
                  <a:pt x="0" y="4"/>
                </a:lnTo>
                <a:close/>
              </a:path>
            </a:pathLst>
          </a:custGeom>
          <a:pattFill prst="openDmnd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任意多边形 139"/>
          <p:cNvSpPr/>
          <p:nvPr userDrawn="1">
            <p:custDataLst>
              <p:tags r:id="rId2"/>
            </p:custDataLst>
          </p:nvPr>
        </p:nvSpPr>
        <p:spPr>
          <a:xfrm rot="10800000">
            <a:off x="10676809" y="6447761"/>
            <a:ext cx="588453" cy="410238"/>
          </a:xfrm>
          <a:custGeom>
            <a:avLst/>
            <a:gdLst>
              <a:gd name="connsiteX0" fmla="*/ 0 w 1069346"/>
              <a:gd name="connsiteY0" fmla="*/ 0 h 745490"/>
              <a:gd name="connsiteX1" fmla="*/ 1069346 w 1069346"/>
              <a:gd name="connsiteY1" fmla="*/ 2 h 745490"/>
              <a:gd name="connsiteX2" fmla="*/ 1069343 w 1069346"/>
              <a:gd name="connsiteY2" fmla="*/ 210820 h 745490"/>
              <a:gd name="connsiteX3" fmla="*/ 534676 w 1069346"/>
              <a:gd name="connsiteY3" fmla="*/ 745490 h 745490"/>
              <a:gd name="connsiteX4" fmla="*/ 6 w 1069346"/>
              <a:gd name="connsiteY4" fmla="*/ 210820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6" h="745490">
                <a:moveTo>
                  <a:pt x="0" y="0"/>
                </a:moveTo>
                <a:lnTo>
                  <a:pt x="1069346" y="2"/>
                </a:lnTo>
                <a:lnTo>
                  <a:pt x="1069343" y="210820"/>
                </a:lnTo>
                <a:cubicBezTo>
                  <a:pt x="1069344" y="506094"/>
                  <a:pt x="829952" y="745488"/>
                  <a:pt x="534676" y="745490"/>
                </a:cubicBezTo>
                <a:cubicBezTo>
                  <a:pt x="239402" y="745490"/>
                  <a:pt x="2" y="506094"/>
                  <a:pt x="6" y="210820"/>
                </a:cubicBez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任意多边形 135"/>
          <p:cNvSpPr/>
          <p:nvPr userDrawn="1">
            <p:custDataLst>
              <p:tags r:id="rId3"/>
            </p:custDataLst>
          </p:nvPr>
        </p:nvSpPr>
        <p:spPr>
          <a:xfrm>
            <a:off x="274097" y="15"/>
            <a:ext cx="630082" cy="965702"/>
          </a:xfrm>
          <a:custGeom>
            <a:avLst/>
            <a:gdLst>
              <a:gd name="connsiteX0" fmla="*/ 0 w 1069341"/>
              <a:gd name="connsiteY0" fmla="*/ 0 h 1638937"/>
              <a:gd name="connsiteX1" fmla="*/ 1069341 w 1069341"/>
              <a:gd name="connsiteY1" fmla="*/ 2 h 1638937"/>
              <a:gd name="connsiteX2" fmla="*/ 1069338 w 1069341"/>
              <a:gd name="connsiteY2" fmla="*/ 1104264 h 1638937"/>
              <a:gd name="connsiteX3" fmla="*/ 534671 w 1069341"/>
              <a:gd name="connsiteY3" fmla="*/ 1638937 h 1638937"/>
              <a:gd name="connsiteX4" fmla="*/ 2 w 1069341"/>
              <a:gd name="connsiteY4" fmla="*/ 1104266 h 163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1638937">
                <a:moveTo>
                  <a:pt x="0" y="0"/>
                </a:moveTo>
                <a:lnTo>
                  <a:pt x="1069341" y="2"/>
                </a:lnTo>
                <a:lnTo>
                  <a:pt x="1069338" y="1104264"/>
                </a:lnTo>
                <a:cubicBezTo>
                  <a:pt x="1069340" y="1399540"/>
                  <a:pt x="829947" y="1638938"/>
                  <a:pt x="534671" y="1638937"/>
                </a:cubicBezTo>
                <a:cubicBezTo>
                  <a:pt x="239397" y="1638937"/>
                  <a:pt x="1" y="1399542"/>
                  <a:pt x="2" y="1104266"/>
                </a:cubicBezTo>
                <a:close/>
              </a:path>
            </a:pathLst>
          </a:custGeom>
          <a:pattFill prst="dashUpDiag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任意多边形 137"/>
          <p:cNvSpPr/>
          <p:nvPr userDrawn="1">
            <p:custDataLst>
              <p:tags r:id="rId4"/>
            </p:custDataLst>
          </p:nvPr>
        </p:nvSpPr>
        <p:spPr>
          <a:xfrm>
            <a:off x="1050508" y="0"/>
            <a:ext cx="630082" cy="439261"/>
          </a:xfrm>
          <a:custGeom>
            <a:avLst/>
            <a:gdLst>
              <a:gd name="connsiteX0" fmla="*/ 3 w 1069341"/>
              <a:gd name="connsiteY0" fmla="*/ 0 h 745490"/>
              <a:gd name="connsiteX1" fmla="*/ 1069341 w 1069341"/>
              <a:gd name="connsiteY1" fmla="*/ 2 h 745490"/>
              <a:gd name="connsiteX2" fmla="*/ 1069339 w 1069341"/>
              <a:gd name="connsiteY2" fmla="*/ 210820 h 745490"/>
              <a:gd name="connsiteX3" fmla="*/ 534671 w 1069341"/>
              <a:gd name="connsiteY3" fmla="*/ 745490 h 745490"/>
              <a:gd name="connsiteX4" fmla="*/ 1 w 1069341"/>
              <a:gd name="connsiteY4" fmla="*/ 210822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745490">
                <a:moveTo>
                  <a:pt x="3" y="0"/>
                </a:moveTo>
                <a:lnTo>
                  <a:pt x="1069341" y="2"/>
                </a:lnTo>
                <a:lnTo>
                  <a:pt x="1069339" y="210820"/>
                </a:lnTo>
                <a:cubicBezTo>
                  <a:pt x="1069339" y="506095"/>
                  <a:pt x="829947" y="745492"/>
                  <a:pt x="534671" y="745490"/>
                </a:cubicBezTo>
                <a:cubicBezTo>
                  <a:pt x="239397" y="745491"/>
                  <a:pt x="0" y="506097"/>
                  <a:pt x="1" y="210822"/>
                </a:cubicBezTo>
                <a:close/>
              </a:path>
            </a:pathLst>
          </a:custGeom>
          <a:pattFill prst="solidDmnd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85273" y="327660"/>
            <a:ext cx="10516635" cy="1325563"/>
          </a:xfrm>
        </p:spPr>
        <p:txBody>
          <a:bodyPr>
            <a:noAutofit/>
          </a:bodyPr>
          <a:lstStyle>
            <a:lvl1pPr algn="l" defTabSz="8667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17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完成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情况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5"/>
            </p:custDataLst>
          </p:nvPr>
        </p:nvSpPr>
        <p:spPr>
          <a:xfrm>
            <a:off x="749900" y="1151890"/>
            <a:ext cx="10515600" cy="4904740"/>
          </a:xfrm>
        </p:spPr>
        <p:txBody>
          <a:bodyPr>
            <a:noAutofit/>
          </a:bodyPr>
          <a:lstStyle>
            <a:lvl1pPr marL="216535" indent="-216535" algn="l" defTabSz="866775" rtl="0" eaLnBrk="1" latinLnBrk="0" hangingPunct="1">
              <a:lnSpc>
                <a:spcPct val="90000"/>
              </a:lnSpc>
              <a:spcBef>
                <a:spcPct val="190000"/>
              </a:spcBef>
              <a:buFont typeface="Arial" panose="020B0604020202020204" pitchFamily="34" charset="0"/>
              <a:buChar char="•"/>
              <a:defRPr sz="26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0240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3945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8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7015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50720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84425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17495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51200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5540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0"/>
              </a:lnSpc>
              <a:buClrTx/>
              <a:buSzTx/>
            </a:pPr>
            <a:r>
              <a:rPr lang="en-US" altLang="zh-CN" sz="21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* </a:t>
            </a:r>
            <a:r>
              <a:rPr lang="zh-CN" altLang="en-US" sz="21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支持其他项目页面引入</a:t>
            </a:r>
            <a:r>
              <a:rPr lang="en-US" altLang="zh-CN" sz="21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</a:t>
            </a:r>
            <a:r>
              <a:rPr lang="zh-CN" altLang="en-US" sz="21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支持数据间交互内容</a:t>
            </a:r>
            <a:r>
              <a:rPr lang="zh-CN" altLang="en-US" sz="21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如下：</a:t>
            </a:r>
            <a:endParaRPr lang="zh-CN" altLang="en-US" sz="21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lnSpc>
                <a:spcPct val="0"/>
              </a:lnSpc>
              <a:buClrTx/>
              <a:buSzTx/>
            </a:pPr>
            <a:endParaRPr lang="zh-CN" altLang="en-US" sz="18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050290" y="1259205"/>
            <a:ext cx="7338060" cy="518858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任意多边形 120"/>
          <p:cNvSpPr/>
          <p:nvPr userDrawn="1">
            <p:custDataLst>
              <p:tags r:id="rId1"/>
            </p:custDataLst>
          </p:nvPr>
        </p:nvSpPr>
        <p:spPr>
          <a:xfrm rot="10800000">
            <a:off x="11401927" y="5956098"/>
            <a:ext cx="588452" cy="901894"/>
          </a:xfrm>
          <a:custGeom>
            <a:avLst/>
            <a:gdLst>
              <a:gd name="connsiteX0" fmla="*/ 1069344 w 1069344"/>
              <a:gd name="connsiteY0" fmla="*/ 0 h 1638935"/>
              <a:gd name="connsiteX1" fmla="*/ 1069344 w 1069344"/>
              <a:gd name="connsiteY1" fmla="*/ 1104266 h 1638935"/>
              <a:gd name="connsiteX2" fmla="*/ 534674 w 1069344"/>
              <a:gd name="connsiteY2" fmla="*/ 1638935 h 1638935"/>
              <a:gd name="connsiteX3" fmla="*/ 4 w 1069344"/>
              <a:gd name="connsiteY3" fmla="*/ 1104266 h 1638935"/>
              <a:gd name="connsiteX4" fmla="*/ 0 w 1069344"/>
              <a:gd name="connsiteY4" fmla="*/ 4 h 1638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4" h="1638935">
                <a:moveTo>
                  <a:pt x="1069344" y="0"/>
                </a:moveTo>
                <a:lnTo>
                  <a:pt x="1069344" y="1104266"/>
                </a:lnTo>
                <a:cubicBezTo>
                  <a:pt x="1069340" y="1399540"/>
                  <a:pt x="829947" y="1638937"/>
                  <a:pt x="534674" y="1638935"/>
                </a:cubicBezTo>
                <a:cubicBezTo>
                  <a:pt x="239397" y="1638936"/>
                  <a:pt x="1" y="1399540"/>
                  <a:pt x="4" y="1104266"/>
                </a:cubicBezTo>
                <a:lnTo>
                  <a:pt x="0" y="4"/>
                </a:lnTo>
                <a:close/>
              </a:path>
            </a:pathLst>
          </a:custGeom>
          <a:pattFill prst="openDmnd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任意多边形 139"/>
          <p:cNvSpPr/>
          <p:nvPr userDrawn="1">
            <p:custDataLst>
              <p:tags r:id="rId2"/>
            </p:custDataLst>
          </p:nvPr>
        </p:nvSpPr>
        <p:spPr>
          <a:xfrm rot="10800000">
            <a:off x="10676809" y="6447761"/>
            <a:ext cx="588453" cy="410238"/>
          </a:xfrm>
          <a:custGeom>
            <a:avLst/>
            <a:gdLst>
              <a:gd name="connsiteX0" fmla="*/ 0 w 1069346"/>
              <a:gd name="connsiteY0" fmla="*/ 0 h 745490"/>
              <a:gd name="connsiteX1" fmla="*/ 1069346 w 1069346"/>
              <a:gd name="connsiteY1" fmla="*/ 2 h 745490"/>
              <a:gd name="connsiteX2" fmla="*/ 1069343 w 1069346"/>
              <a:gd name="connsiteY2" fmla="*/ 210820 h 745490"/>
              <a:gd name="connsiteX3" fmla="*/ 534676 w 1069346"/>
              <a:gd name="connsiteY3" fmla="*/ 745490 h 745490"/>
              <a:gd name="connsiteX4" fmla="*/ 6 w 1069346"/>
              <a:gd name="connsiteY4" fmla="*/ 210820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6" h="745490">
                <a:moveTo>
                  <a:pt x="0" y="0"/>
                </a:moveTo>
                <a:lnTo>
                  <a:pt x="1069346" y="2"/>
                </a:lnTo>
                <a:lnTo>
                  <a:pt x="1069343" y="210820"/>
                </a:lnTo>
                <a:cubicBezTo>
                  <a:pt x="1069344" y="506094"/>
                  <a:pt x="829952" y="745488"/>
                  <a:pt x="534676" y="745490"/>
                </a:cubicBezTo>
                <a:cubicBezTo>
                  <a:pt x="239402" y="745490"/>
                  <a:pt x="2" y="506094"/>
                  <a:pt x="6" y="210820"/>
                </a:cubicBez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任意多边形 135"/>
          <p:cNvSpPr/>
          <p:nvPr userDrawn="1">
            <p:custDataLst>
              <p:tags r:id="rId3"/>
            </p:custDataLst>
          </p:nvPr>
        </p:nvSpPr>
        <p:spPr>
          <a:xfrm>
            <a:off x="274097" y="15"/>
            <a:ext cx="630082" cy="965702"/>
          </a:xfrm>
          <a:custGeom>
            <a:avLst/>
            <a:gdLst>
              <a:gd name="connsiteX0" fmla="*/ 0 w 1069341"/>
              <a:gd name="connsiteY0" fmla="*/ 0 h 1638937"/>
              <a:gd name="connsiteX1" fmla="*/ 1069341 w 1069341"/>
              <a:gd name="connsiteY1" fmla="*/ 2 h 1638937"/>
              <a:gd name="connsiteX2" fmla="*/ 1069338 w 1069341"/>
              <a:gd name="connsiteY2" fmla="*/ 1104264 h 1638937"/>
              <a:gd name="connsiteX3" fmla="*/ 534671 w 1069341"/>
              <a:gd name="connsiteY3" fmla="*/ 1638937 h 1638937"/>
              <a:gd name="connsiteX4" fmla="*/ 2 w 1069341"/>
              <a:gd name="connsiteY4" fmla="*/ 1104266 h 163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1638937">
                <a:moveTo>
                  <a:pt x="0" y="0"/>
                </a:moveTo>
                <a:lnTo>
                  <a:pt x="1069341" y="2"/>
                </a:lnTo>
                <a:lnTo>
                  <a:pt x="1069338" y="1104264"/>
                </a:lnTo>
                <a:cubicBezTo>
                  <a:pt x="1069340" y="1399540"/>
                  <a:pt x="829947" y="1638938"/>
                  <a:pt x="534671" y="1638937"/>
                </a:cubicBezTo>
                <a:cubicBezTo>
                  <a:pt x="239397" y="1638937"/>
                  <a:pt x="1" y="1399542"/>
                  <a:pt x="2" y="1104266"/>
                </a:cubicBezTo>
                <a:close/>
              </a:path>
            </a:pathLst>
          </a:custGeom>
          <a:pattFill prst="dashUpDiag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任意多边形 137"/>
          <p:cNvSpPr/>
          <p:nvPr userDrawn="1">
            <p:custDataLst>
              <p:tags r:id="rId4"/>
            </p:custDataLst>
          </p:nvPr>
        </p:nvSpPr>
        <p:spPr>
          <a:xfrm>
            <a:off x="1050508" y="0"/>
            <a:ext cx="630082" cy="439261"/>
          </a:xfrm>
          <a:custGeom>
            <a:avLst/>
            <a:gdLst>
              <a:gd name="connsiteX0" fmla="*/ 3 w 1069341"/>
              <a:gd name="connsiteY0" fmla="*/ 0 h 745490"/>
              <a:gd name="connsiteX1" fmla="*/ 1069341 w 1069341"/>
              <a:gd name="connsiteY1" fmla="*/ 2 h 745490"/>
              <a:gd name="connsiteX2" fmla="*/ 1069339 w 1069341"/>
              <a:gd name="connsiteY2" fmla="*/ 210820 h 745490"/>
              <a:gd name="connsiteX3" fmla="*/ 534671 w 1069341"/>
              <a:gd name="connsiteY3" fmla="*/ 745490 h 745490"/>
              <a:gd name="connsiteX4" fmla="*/ 1 w 1069341"/>
              <a:gd name="connsiteY4" fmla="*/ 210822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745490">
                <a:moveTo>
                  <a:pt x="3" y="0"/>
                </a:moveTo>
                <a:lnTo>
                  <a:pt x="1069341" y="2"/>
                </a:lnTo>
                <a:lnTo>
                  <a:pt x="1069339" y="210820"/>
                </a:lnTo>
                <a:cubicBezTo>
                  <a:pt x="1069339" y="506095"/>
                  <a:pt x="829947" y="745492"/>
                  <a:pt x="534671" y="745490"/>
                </a:cubicBezTo>
                <a:cubicBezTo>
                  <a:pt x="239397" y="745491"/>
                  <a:pt x="0" y="506097"/>
                  <a:pt x="1" y="210822"/>
                </a:cubicBezTo>
                <a:close/>
              </a:path>
            </a:pathLst>
          </a:custGeom>
          <a:pattFill prst="solidDmnd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38800" y="365125"/>
            <a:ext cx="10515600" cy="1325563"/>
          </a:xfrm>
        </p:spPr>
        <p:txBody>
          <a:bodyPr>
            <a:noAutofit/>
          </a:bodyPr>
          <a:lstStyle>
            <a:lvl1pPr algn="l" defTabSz="8667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17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场景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演示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8800" y="1142365"/>
            <a:ext cx="10515600" cy="4351338"/>
          </a:xfrm>
        </p:spPr>
        <p:txBody>
          <a:bodyPr>
            <a:noAutofit/>
          </a:bodyPr>
          <a:lstStyle>
            <a:lvl1pPr marL="216535" indent="-216535" algn="l" defTabSz="866775" rtl="0" eaLnBrk="1" latinLnBrk="0" hangingPunct="1">
              <a:lnSpc>
                <a:spcPct val="90000"/>
              </a:lnSpc>
              <a:spcBef>
                <a:spcPct val="190000"/>
              </a:spcBef>
              <a:buFont typeface="Arial" panose="020B0604020202020204" pitchFamily="34" charset="0"/>
              <a:buChar char="•"/>
              <a:defRPr sz="26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0240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3945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8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7015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50720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84425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17495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51200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5540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80000"/>
              </a:lnSpc>
              <a:buClrTx/>
              <a:buSzTx/>
            </a:pP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web</a:t>
            </a: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端</a:t>
            </a: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演示</a:t>
            </a:r>
            <a:endParaRPr lang="en-US" altLang="zh-CN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algn="l">
              <a:lnSpc>
                <a:spcPct val="80000"/>
              </a:lnSpc>
              <a:buClrTx/>
              <a:buSzTx/>
            </a:pPr>
            <a:r>
              <a:rPr lang="zh-CN" altLang="en-US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新增用户信息：</a:t>
            </a:r>
            <a:endParaRPr lang="zh-CN" altLang="en-US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algn="l">
              <a:lnSpc>
                <a:spcPct val="130000"/>
              </a:lnSpc>
              <a:buClrTx/>
              <a:buSzTx/>
            </a:pPr>
            <a:r>
              <a:rPr lang="zh-CN" altLang="en-US" sz="1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场景描述：录入信息，点击</a:t>
            </a:r>
            <a:r>
              <a:rPr lang="en-US" altLang="zh-CN" sz="1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</a:t>
            </a:r>
            <a:r>
              <a:rPr lang="zh-CN" altLang="en-US" sz="1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提交</a:t>
            </a:r>
            <a:r>
              <a:rPr lang="en-US" altLang="zh-CN" sz="1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 lang="zh-CN" altLang="en-US" sz="1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完成新用户新增，支持手动点击</a:t>
            </a:r>
            <a:r>
              <a:rPr lang="en-US" altLang="zh-CN" sz="1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</a:t>
            </a:r>
            <a:r>
              <a:rPr lang="zh-CN" altLang="en-US" sz="1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同步数据</a:t>
            </a:r>
            <a:r>
              <a:rPr lang="en-US" altLang="zh-CN" sz="1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 lang="zh-CN" altLang="en-US" sz="1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并发送请求到第三方更新</a:t>
            </a:r>
            <a:r>
              <a:rPr lang="zh-CN" altLang="en-US" sz="1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</a:t>
            </a:r>
            <a:endParaRPr lang="zh-CN" altLang="en-US" sz="18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algn="l">
              <a:lnSpc>
                <a:spcPct val="130000"/>
              </a:lnSpc>
              <a:buClrTx/>
              <a:buSzTx/>
            </a:pPr>
            <a:r>
              <a:rPr lang="zh-CN" altLang="en-US" sz="1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http://10.0.60.34:8000/#/online/create/31</a:t>
            </a:r>
            <a:endParaRPr lang="zh-CN" altLang="en-US" sz="18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algn="l">
              <a:lnSpc>
                <a:spcPct val="120000"/>
              </a:lnSpc>
              <a:buClrTx/>
              <a:buSzTx/>
            </a:pPr>
            <a:r>
              <a:rPr lang="zh-CN" altLang="en-US" sz="1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涉及内容：字段的配置（加载字段字典 + 字段校验）+ 字段卡槽的配置 + 提交、重置+ 自定义带“通知”操作的按钮</a:t>
            </a:r>
            <a:r>
              <a:rPr lang="en-US" altLang="zh-CN" sz="1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-”</a:t>
            </a:r>
            <a:r>
              <a:rPr lang="zh-CN" altLang="en-US" sz="1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同步数据</a:t>
            </a:r>
            <a:r>
              <a:rPr lang="en-US" altLang="zh-CN" sz="1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endParaRPr lang="zh-CN" altLang="en-US" sz="18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lnSpc>
                <a:spcPct val="80000"/>
              </a:lnSpc>
              <a:buClrTx/>
              <a:buSzTx/>
            </a:pPr>
            <a:endParaRPr lang="en-US" altLang="zh-CN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lnSpc>
                <a:spcPct val="80000"/>
              </a:lnSpc>
              <a:buClrTx/>
              <a:buSzTx/>
            </a:pPr>
            <a:endParaRPr lang="zh-CN" altLang="en-US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任意多边形 120"/>
          <p:cNvSpPr/>
          <p:nvPr userDrawn="1">
            <p:custDataLst>
              <p:tags r:id="rId1"/>
            </p:custDataLst>
          </p:nvPr>
        </p:nvSpPr>
        <p:spPr>
          <a:xfrm rot="10800000">
            <a:off x="11401927" y="5956098"/>
            <a:ext cx="588452" cy="901894"/>
          </a:xfrm>
          <a:custGeom>
            <a:avLst/>
            <a:gdLst>
              <a:gd name="connsiteX0" fmla="*/ 1069344 w 1069344"/>
              <a:gd name="connsiteY0" fmla="*/ 0 h 1638935"/>
              <a:gd name="connsiteX1" fmla="*/ 1069344 w 1069344"/>
              <a:gd name="connsiteY1" fmla="*/ 1104266 h 1638935"/>
              <a:gd name="connsiteX2" fmla="*/ 534674 w 1069344"/>
              <a:gd name="connsiteY2" fmla="*/ 1638935 h 1638935"/>
              <a:gd name="connsiteX3" fmla="*/ 4 w 1069344"/>
              <a:gd name="connsiteY3" fmla="*/ 1104266 h 1638935"/>
              <a:gd name="connsiteX4" fmla="*/ 0 w 1069344"/>
              <a:gd name="connsiteY4" fmla="*/ 4 h 1638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4" h="1638935">
                <a:moveTo>
                  <a:pt x="1069344" y="0"/>
                </a:moveTo>
                <a:lnTo>
                  <a:pt x="1069344" y="1104266"/>
                </a:lnTo>
                <a:cubicBezTo>
                  <a:pt x="1069340" y="1399540"/>
                  <a:pt x="829947" y="1638937"/>
                  <a:pt x="534674" y="1638935"/>
                </a:cubicBezTo>
                <a:cubicBezTo>
                  <a:pt x="239397" y="1638936"/>
                  <a:pt x="1" y="1399540"/>
                  <a:pt x="4" y="1104266"/>
                </a:cubicBezTo>
                <a:lnTo>
                  <a:pt x="0" y="4"/>
                </a:lnTo>
                <a:close/>
              </a:path>
            </a:pathLst>
          </a:custGeom>
          <a:pattFill prst="openDmnd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任意多边形 139"/>
          <p:cNvSpPr/>
          <p:nvPr userDrawn="1">
            <p:custDataLst>
              <p:tags r:id="rId2"/>
            </p:custDataLst>
          </p:nvPr>
        </p:nvSpPr>
        <p:spPr>
          <a:xfrm rot="10800000">
            <a:off x="10676809" y="6447761"/>
            <a:ext cx="588453" cy="410238"/>
          </a:xfrm>
          <a:custGeom>
            <a:avLst/>
            <a:gdLst>
              <a:gd name="connsiteX0" fmla="*/ 0 w 1069346"/>
              <a:gd name="connsiteY0" fmla="*/ 0 h 745490"/>
              <a:gd name="connsiteX1" fmla="*/ 1069346 w 1069346"/>
              <a:gd name="connsiteY1" fmla="*/ 2 h 745490"/>
              <a:gd name="connsiteX2" fmla="*/ 1069343 w 1069346"/>
              <a:gd name="connsiteY2" fmla="*/ 210820 h 745490"/>
              <a:gd name="connsiteX3" fmla="*/ 534676 w 1069346"/>
              <a:gd name="connsiteY3" fmla="*/ 745490 h 745490"/>
              <a:gd name="connsiteX4" fmla="*/ 6 w 1069346"/>
              <a:gd name="connsiteY4" fmla="*/ 210820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6" h="745490">
                <a:moveTo>
                  <a:pt x="0" y="0"/>
                </a:moveTo>
                <a:lnTo>
                  <a:pt x="1069346" y="2"/>
                </a:lnTo>
                <a:lnTo>
                  <a:pt x="1069343" y="210820"/>
                </a:lnTo>
                <a:cubicBezTo>
                  <a:pt x="1069344" y="506094"/>
                  <a:pt x="829952" y="745488"/>
                  <a:pt x="534676" y="745490"/>
                </a:cubicBezTo>
                <a:cubicBezTo>
                  <a:pt x="239402" y="745490"/>
                  <a:pt x="2" y="506094"/>
                  <a:pt x="6" y="210820"/>
                </a:cubicBez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任意多边形 135"/>
          <p:cNvSpPr/>
          <p:nvPr userDrawn="1">
            <p:custDataLst>
              <p:tags r:id="rId3"/>
            </p:custDataLst>
          </p:nvPr>
        </p:nvSpPr>
        <p:spPr>
          <a:xfrm>
            <a:off x="274097" y="15"/>
            <a:ext cx="630082" cy="965702"/>
          </a:xfrm>
          <a:custGeom>
            <a:avLst/>
            <a:gdLst>
              <a:gd name="connsiteX0" fmla="*/ 0 w 1069341"/>
              <a:gd name="connsiteY0" fmla="*/ 0 h 1638937"/>
              <a:gd name="connsiteX1" fmla="*/ 1069341 w 1069341"/>
              <a:gd name="connsiteY1" fmla="*/ 2 h 1638937"/>
              <a:gd name="connsiteX2" fmla="*/ 1069338 w 1069341"/>
              <a:gd name="connsiteY2" fmla="*/ 1104264 h 1638937"/>
              <a:gd name="connsiteX3" fmla="*/ 534671 w 1069341"/>
              <a:gd name="connsiteY3" fmla="*/ 1638937 h 1638937"/>
              <a:gd name="connsiteX4" fmla="*/ 2 w 1069341"/>
              <a:gd name="connsiteY4" fmla="*/ 1104266 h 163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1638937">
                <a:moveTo>
                  <a:pt x="0" y="0"/>
                </a:moveTo>
                <a:lnTo>
                  <a:pt x="1069341" y="2"/>
                </a:lnTo>
                <a:lnTo>
                  <a:pt x="1069338" y="1104264"/>
                </a:lnTo>
                <a:cubicBezTo>
                  <a:pt x="1069340" y="1399540"/>
                  <a:pt x="829947" y="1638938"/>
                  <a:pt x="534671" y="1638937"/>
                </a:cubicBezTo>
                <a:cubicBezTo>
                  <a:pt x="239397" y="1638937"/>
                  <a:pt x="1" y="1399542"/>
                  <a:pt x="2" y="1104266"/>
                </a:cubicBezTo>
                <a:close/>
              </a:path>
            </a:pathLst>
          </a:custGeom>
          <a:pattFill prst="dashUpDiag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任意多边形 137"/>
          <p:cNvSpPr/>
          <p:nvPr userDrawn="1">
            <p:custDataLst>
              <p:tags r:id="rId4"/>
            </p:custDataLst>
          </p:nvPr>
        </p:nvSpPr>
        <p:spPr>
          <a:xfrm>
            <a:off x="1050508" y="0"/>
            <a:ext cx="630082" cy="439261"/>
          </a:xfrm>
          <a:custGeom>
            <a:avLst/>
            <a:gdLst>
              <a:gd name="connsiteX0" fmla="*/ 3 w 1069341"/>
              <a:gd name="connsiteY0" fmla="*/ 0 h 745490"/>
              <a:gd name="connsiteX1" fmla="*/ 1069341 w 1069341"/>
              <a:gd name="connsiteY1" fmla="*/ 2 h 745490"/>
              <a:gd name="connsiteX2" fmla="*/ 1069339 w 1069341"/>
              <a:gd name="connsiteY2" fmla="*/ 210820 h 745490"/>
              <a:gd name="connsiteX3" fmla="*/ 534671 w 1069341"/>
              <a:gd name="connsiteY3" fmla="*/ 745490 h 745490"/>
              <a:gd name="connsiteX4" fmla="*/ 1 w 1069341"/>
              <a:gd name="connsiteY4" fmla="*/ 210822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745490">
                <a:moveTo>
                  <a:pt x="3" y="0"/>
                </a:moveTo>
                <a:lnTo>
                  <a:pt x="1069341" y="2"/>
                </a:lnTo>
                <a:lnTo>
                  <a:pt x="1069339" y="210820"/>
                </a:lnTo>
                <a:cubicBezTo>
                  <a:pt x="1069339" y="506095"/>
                  <a:pt x="829947" y="745492"/>
                  <a:pt x="534671" y="745490"/>
                </a:cubicBezTo>
                <a:cubicBezTo>
                  <a:pt x="239397" y="745491"/>
                  <a:pt x="0" y="506097"/>
                  <a:pt x="1" y="210822"/>
                </a:cubicBezTo>
                <a:close/>
              </a:path>
            </a:pathLst>
          </a:custGeom>
          <a:pattFill prst="solidDmnd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38800" y="365125"/>
            <a:ext cx="10515600" cy="1325563"/>
          </a:xfrm>
        </p:spPr>
        <p:txBody>
          <a:bodyPr>
            <a:noAutofit/>
          </a:bodyPr>
          <a:lstStyle>
            <a:lvl1pPr algn="l" defTabSz="8667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17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场景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演示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8800" y="1142365"/>
            <a:ext cx="10515600" cy="4351338"/>
          </a:xfrm>
        </p:spPr>
        <p:txBody>
          <a:bodyPr>
            <a:noAutofit/>
          </a:bodyPr>
          <a:lstStyle>
            <a:lvl1pPr marL="216535" indent="-216535" algn="l" defTabSz="866775" rtl="0" eaLnBrk="1" latinLnBrk="0" hangingPunct="1">
              <a:lnSpc>
                <a:spcPct val="90000"/>
              </a:lnSpc>
              <a:spcBef>
                <a:spcPct val="190000"/>
              </a:spcBef>
              <a:buFont typeface="Arial" panose="020B0604020202020204" pitchFamily="34" charset="0"/>
              <a:buChar char="•"/>
              <a:defRPr sz="26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0240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3945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8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7015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50720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84425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17495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51200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5540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80000"/>
              </a:lnSpc>
              <a:buClrTx/>
              <a:buSzTx/>
            </a:pP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web</a:t>
            </a: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端</a:t>
            </a: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演示</a:t>
            </a:r>
            <a:endParaRPr lang="en-US" altLang="zh-CN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algn="l">
              <a:lnSpc>
                <a:spcPct val="80000"/>
              </a:lnSpc>
              <a:buClrTx/>
              <a:buSzTx/>
            </a:pPr>
            <a:r>
              <a:rPr lang="zh-CN" altLang="en-US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编辑用户信息 ：</a:t>
            </a:r>
            <a:r>
              <a:rPr lang="zh-CN" altLang="en-US" sz="18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同上</a:t>
            </a:r>
            <a:r>
              <a:rPr lang="zh-CN" altLang="en-US" sz="18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+ 获取初始化数据</a:t>
            </a:r>
            <a:endParaRPr lang="zh-CN" altLang="en-US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algn="l">
              <a:lnSpc>
                <a:spcPct val="80000"/>
              </a:lnSpc>
              <a:buClrTx/>
              <a:buSzTx/>
            </a:pPr>
            <a:r>
              <a:rPr lang="zh-CN" altLang="en-US" sz="1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获取初始化数据场景描述：</a:t>
            </a:r>
            <a:endParaRPr lang="zh-CN" altLang="en-US" sz="18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algn="l">
              <a:lnSpc>
                <a:spcPct val="80000"/>
              </a:lnSpc>
              <a:buClrTx/>
              <a:buSzTx/>
            </a:pPr>
            <a:r>
              <a:rPr lang="zh-CN" altLang="en-US" sz="1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http://10.0.60.34:8000/#/online/update/32</a:t>
            </a:r>
            <a:endParaRPr lang="zh-CN" altLang="en-US" sz="18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371600" lvl="3" algn="l">
              <a:lnSpc>
                <a:spcPct val="80000"/>
              </a:lnSpc>
              <a:buClrTx/>
              <a:buSzTx/>
              <a:buNone/>
            </a:pPr>
            <a:r>
              <a:rPr lang="en-US" altLang="zh-CN" sz="1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en-US" altLang="zh-CN" sz="1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）分别从用水户信息、册本信息接口获取，默认带用水户信息提交；（并联）</a:t>
            </a:r>
            <a:endParaRPr lang="en-US" altLang="zh-CN" sz="18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371600" lvl="3" algn="l">
              <a:lnSpc>
                <a:spcPct val="150000"/>
              </a:lnSpc>
              <a:buClrTx/>
              <a:buSzTx/>
              <a:buNone/>
            </a:pPr>
            <a:r>
              <a:rPr lang="en-US" altLang="zh-CN" sz="1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en-US" altLang="zh-CN" sz="1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）从用水户接口获取用水户号，再去获取册本信息。当第一个接口失败时，中断请求（串联）</a:t>
            </a:r>
            <a:endParaRPr lang="en-US" altLang="zh-CN" sz="18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indent="0" algn="l">
              <a:lnSpc>
                <a:spcPct val="80000"/>
              </a:lnSpc>
              <a:buClrTx/>
              <a:buSzTx/>
              <a:buNone/>
            </a:pPr>
            <a:endParaRPr lang="en-US" altLang="zh-CN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lnSpc>
                <a:spcPct val="80000"/>
              </a:lnSpc>
              <a:buClrTx/>
              <a:buSzTx/>
            </a:pPr>
            <a:endParaRPr lang="zh-CN" altLang="en-US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任意多边形 120"/>
          <p:cNvSpPr/>
          <p:nvPr userDrawn="1">
            <p:custDataLst>
              <p:tags r:id="rId1"/>
            </p:custDataLst>
          </p:nvPr>
        </p:nvSpPr>
        <p:spPr>
          <a:xfrm rot="10800000">
            <a:off x="11401927" y="5956098"/>
            <a:ext cx="588452" cy="901894"/>
          </a:xfrm>
          <a:custGeom>
            <a:avLst/>
            <a:gdLst>
              <a:gd name="connsiteX0" fmla="*/ 1069344 w 1069344"/>
              <a:gd name="connsiteY0" fmla="*/ 0 h 1638935"/>
              <a:gd name="connsiteX1" fmla="*/ 1069344 w 1069344"/>
              <a:gd name="connsiteY1" fmla="*/ 1104266 h 1638935"/>
              <a:gd name="connsiteX2" fmla="*/ 534674 w 1069344"/>
              <a:gd name="connsiteY2" fmla="*/ 1638935 h 1638935"/>
              <a:gd name="connsiteX3" fmla="*/ 4 w 1069344"/>
              <a:gd name="connsiteY3" fmla="*/ 1104266 h 1638935"/>
              <a:gd name="connsiteX4" fmla="*/ 0 w 1069344"/>
              <a:gd name="connsiteY4" fmla="*/ 4 h 1638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4" h="1638935">
                <a:moveTo>
                  <a:pt x="1069344" y="0"/>
                </a:moveTo>
                <a:lnTo>
                  <a:pt x="1069344" y="1104266"/>
                </a:lnTo>
                <a:cubicBezTo>
                  <a:pt x="1069340" y="1399540"/>
                  <a:pt x="829947" y="1638937"/>
                  <a:pt x="534674" y="1638935"/>
                </a:cubicBezTo>
                <a:cubicBezTo>
                  <a:pt x="239397" y="1638936"/>
                  <a:pt x="1" y="1399540"/>
                  <a:pt x="4" y="1104266"/>
                </a:cubicBezTo>
                <a:lnTo>
                  <a:pt x="0" y="4"/>
                </a:lnTo>
                <a:close/>
              </a:path>
            </a:pathLst>
          </a:custGeom>
          <a:pattFill prst="openDmnd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任意多边形 139"/>
          <p:cNvSpPr/>
          <p:nvPr userDrawn="1">
            <p:custDataLst>
              <p:tags r:id="rId2"/>
            </p:custDataLst>
          </p:nvPr>
        </p:nvSpPr>
        <p:spPr>
          <a:xfrm rot="10800000">
            <a:off x="10676809" y="6447761"/>
            <a:ext cx="588453" cy="410238"/>
          </a:xfrm>
          <a:custGeom>
            <a:avLst/>
            <a:gdLst>
              <a:gd name="connsiteX0" fmla="*/ 0 w 1069346"/>
              <a:gd name="connsiteY0" fmla="*/ 0 h 745490"/>
              <a:gd name="connsiteX1" fmla="*/ 1069346 w 1069346"/>
              <a:gd name="connsiteY1" fmla="*/ 2 h 745490"/>
              <a:gd name="connsiteX2" fmla="*/ 1069343 w 1069346"/>
              <a:gd name="connsiteY2" fmla="*/ 210820 h 745490"/>
              <a:gd name="connsiteX3" fmla="*/ 534676 w 1069346"/>
              <a:gd name="connsiteY3" fmla="*/ 745490 h 745490"/>
              <a:gd name="connsiteX4" fmla="*/ 6 w 1069346"/>
              <a:gd name="connsiteY4" fmla="*/ 210820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6" h="745490">
                <a:moveTo>
                  <a:pt x="0" y="0"/>
                </a:moveTo>
                <a:lnTo>
                  <a:pt x="1069346" y="2"/>
                </a:lnTo>
                <a:lnTo>
                  <a:pt x="1069343" y="210820"/>
                </a:lnTo>
                <a:cubicBezTo>
                  <a:pt x="1069344" y="506094"/>
                  <a:pt x="829952" y="745488"/>
                  <a:pt x="534676" y="745490"/>
                </a:cubicBezTo>
                <a:cubicBezTo>
                  <a:pt x="239402" y="745490"/>
                  <a:pt x="2" y="506094"/>
                  <a:pt x="6" y="210820"/>
                </a:cubicBez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任意多边形 135"/>
          <p:cNvSpPr/>
          <p:nvPr userDrawn="1">
            <p:custDataLst>
              <p:tags r:id="rId3"/>
            </p:custDataLst>
          </p:nvPr>
        </p:nvSpPr>
        <p:spPr>
          <a:xfrm>
            <a:off x="274097" y="15"/>
            <a:ext cx="630082" cy="965702"/>
          </a:xfrm>
          <a:custGeom>
            <a:avLst/>
            <a:gdLst>
              <a:gd name="connsiteX0" fmla="*/ 0 w 1069341"/>
              <a:gd name="connsiteY0" fmla="*/ 0 h 1638937"/>
              <a:gd name="connsiteX1" fmla="*/ 1069341 w 1069341"/>
              <a:gd name="connsiteY1" fmla="*/ 2 h 1638937"/>
              <a:gd name="connsiteX2" fmla="*/ 1069338 w 1069341"/>
              <a:gd name="connsiteY2" fmla="*/ 1104264 h 1638937"/>
              <a:gd name="connsiteX3" fmla="*/ 534671 w 1069341"/>
              <a:gd name="connsiteY3" fmla="*/ 1638937 h 1638937"/>
              <a:gd name="connsiteX4" fmla="*/ 2 w 1069341"/>
              <a:gd name="connsiteY4" fmla="*/ 1104266 h 163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1638937">
                <a:moveTo>
                  <a:pt x="0" y="0"/>
                </a:moveTo>
                <a:lnTo>
                  <a:pt x="1069341" y="2"/>
                </a:lnTo>
                <a:lnTo>
                  <a:pt x="1069338" y="1104264"/>
                </a:lnTo>
                <a:cubicBezTo>
                  <a:pt x="1069340" y="1399540"/>
                  <a:pt x="829947" y="1638938"/>
                  <a:pt x="534671" y="1638937"/>
                </a:cubicBezTo>
                <a:cubicBezTo>
                  <a:pt x="239397" y="1638937"/>
                  <a:pt x="1" y="1399542"/>
                  <a:pt x="2" y="1104266"/>
                </a:cubicBezTo>
                <a:close/>
              </a:path>
            </a:pathLst>
          </a:custGeom>
          <a:pattFill prst="dashUpDiag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任意多边形 137"/>
          <p:cNvSpPr/>
          <p:nvPr userDrawn="1">
            <p:custDataLst>
              <p:tags r:id="rId4"/>
            </p:custDataLst>
          </p:nvPr>
        </p:nvSpPr>
        <p:spPr>
          <a:xfrm>
            <a:off x="1050508" y="0"/>
            <a:ext cx="630082" cy="439261"/>
          </a:xfrm>
          <a:custGeom>
            <a:avLst/>
            <a:gdLst>
              <a:gd name="connsiteX0" fmla="*/ 3 w 1069341"/>
              <a:gd name="connsiteY0" fmla="*/ 0 h 745490"/>
              <a:gd name="connsiteX1" fmla="*/ 1069341 w 1069341"/>
              <a:gd name="connsiteY1" fmla="*/ 2 h 745490"/>
              <a:gd name="connsiteX2" fmla="*/ 1069339 w 1069341"/>
              <a:gd name="connsiteY2" fmla="*/ 210820 h 745490"/>
              <a:gd name="connsiteX3" fmla="*/ 534671 w 1069341"/>
              <a:gd name="connsiteY3" fmla="*/ 745490 h 745490"/>
              <a:gd name="connsiteX4" fmla="*/ 1 w 1069341"/>
              <a:gd name="connsiteY4" fmla="*/ 210822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745490">
                <a:moveTo>
                  <a:pt x="3" y="0"/>
                </a:moveTo>
                <a:lnTo>
                  <a:pt x="1069341" y="2"/>
                </a:lnTo>
                <a:lnTo>
                  <a:pt x="1069339" y="210820"/>
                </a:lnTo>
                <a:cubicBezTo>
                  <a:pt x="1069339" y="506095"/>
                  <a:pt x="829947" y="745492"/>
                  <a:pt x="534671" y="745490"/>
                </a:cubicBezTo>
                <a:cubicBezTo>
                  <a:pt x="239397" y="745491"/>
                  <a:pt x="0" y="506097"/>
                  <a:pt x="1" y="210822"/>
                </a:cubicBezTo>
                <a:close/>
              </a:path>
            </a:pathLst>
          </a:custGeom>
          <a:pattFill prst="solidDmnd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38800" y="365125"/>
            <a:ext cx="10515600" cy="1325563"/>
          </a:xfrm>
        </p:spPr>
        <p:txBody>
          <a:bodyPr>
            <a:noAutofit/>
          </a:bodyPr>
          <a:lstStyle>
            <a:lvl1pPr algn="l" defTabSz="8667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17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场景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演示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8835" y="1317625"/>
            <a:ext cx="10515600" cy="4176395"/>
          </a:xfrm>
        </p:spPr>
        <p:txBody>
          <a:bodyPr>
            <a:noAutofit/>
          </a:bodyPr>
          <a:lstStyle>
            <a:lvl1pPr marL="216535" indent="-216535" algn="l" defTabSz="866775" rtl="0" eaLnBrk="1" latinLnBrk="0" hangingPunct="1">
              <a:lnSpc>
                <a:spcPct val="90000"/>
              </a:lnSpc>
              <a:spcBef>
                <a:spcPct val="190000"/>
              </a:spcBef>
              <a:buFont typeface="Arial" panose="020B0604020202020204" pitchFamily="34" charset="0"/>
              <a:buChar char="•"/>
              <a:defRPr sz="26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0240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3945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8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7015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50720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84425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17495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51200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5540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80000"/>
              </a:lnSpc>
              <a:buClrTx/>
              <a:buSzTx/>
            </a:pP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web</a:t>
            </a: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端</a:t>
            </a: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演示</a:t>
            </a:r>
            <a:endParaRPr lang="en-US" altLang="zh-CN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algn="l">
              <a:lnSpc>
                <a:spcPct val="80000"/>
              </a:lnSpc>
              <a:buClrTx/>
              <a:buSzTx/>
            </a:pPr>
            <a:r>
              <a:rPr lang="zh-CN" altLang="en-US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使用表单布局</a:t>
            </a:r>
            <a:r>
              <a:rPr lang="zh-CN" altLang="en-US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- </a:t>
            </a:r>
            <a:r>
              <a:rPr lang="zh-CN" altLang="en-US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网格</a:t>
            </a:r>
            <a:endParaRPr lang="zh-CN" altLang="en-US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algn="l">
              <a:lnSpc>
                <a:spcPct val="80000"/>
              </a:lnSpc>
              <a:buClrTx/>
              <a:buSzTx/>
            </a:pP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暂时只开放切换布局类型的选项</a:t>
            </a: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 </a:t>
            </a: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下期开放更多</a:t>
            </a: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配置项</a:t>
            </a:r>
            <a:endParaRPr lang="zh-CN" altLang="en-US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lnSpc>
                <a:spcPct val="80000"/>
              </a:lnSpc>
              <a:buClrTx/>
              <a:buSzTx/>
            </a:pPr>
            <a:endParaRPr lang="en-US" altLang="zh-CN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lnSpc>
                <a:spcPct val="80000"/>
              </a:lnSpc>
              <a:buClrTx/>
              <a:buSzTx/>
            </a:pPr>
            <a:endParaRPr lang="zh-CN" altLang="en-US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任意多边形 120"/>
          <p:cNvSpPr/>
          <p:nvPr userDrawn="1">
            <p:custDataLst>
              <p:tags r:id="rId1"/>
            </p:custDataLst>
          </p:nvPr>
        </p:nvSpPr>
        <p:spPr>
          <a:xfrm rot="10800000">
            <a:off x="11401927" y="5956098"/>
            <a:ext cx="588452" cy="901894"/>
          </a:xfrm>
          <a:custGeom>
            <a:avLst/>
            <a:gdLst>
              <a:gd name="connsiteX0" fmla="*/ 1069344 w 1069344"/>
              <a:gd name="connsiteY0" fmla="*/ 0 h 1638935"/>
              <a:gd name="connsiteX1" fmla="*/ 1069344 w 1069344"/>
              <a:gd name="connsiteY1" fmla="*/ 1104266 h 1638935"/>
              <a:gd name="connsiteX2" fmla="*/ 534674 w 1069344"/>
              <a:gd name="connsiteY2" fmla="*/ 1638935 h 1638935"/>
              <a:gd name="connsiteX3" fmla="*/ 4 w 1069344"/>
              <a:gd name="connsiteY3" fmla="*/ 1104266 h 1638935"/>
              <a:gd name="connsiteX4" fmla="*/ 0 w 1069344"/>
              <a:gd name="connsiteY4" fmla="*/ 4 h 1638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4" h="1638935">
                <a:moveTo>
                  <a:pt x="1069344" y="0"/>
                </a:moveTo>
                <a:lnTo>
                  <a:pt x="1069344" y="1104266"/>
                </a:lnTo>
                <a:cubicBezTo>
                  <a:pt x="1069340" y="1399540"/>
                  <a:pt x="829947" y="1638937"/>
                  <a:pt x="534674" y="1638935"/>
                </a:cubicBezTo>
                <a:cubicBezTo>
                  <a:pt x="239397" y="1638936"/>
                  <a:pt x="1" y="1399540"/>
                  <a:pt x="4" y="1104266"/>
                </a:cubicBezTo>
                <a:lnTo>
                  <a:pt x="0" y="4"/>
                </a:lnTo>
                <a:close/>
              </a:path>
            </a:pathLst>
          </a:custGeom>
          <a:pattFill prst="openDmnd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任意多边形 139"/>
          <p:cNvSpPr/>
          <p:nvPr userDrawn="1">
            <p:custDataLst>
              <p:tags r:id="rId2"/>
            </p:custDataLst>
          </p:nvPr>
        </p:nvSpPr>
        <p:spPr>
          <a:xfrm rot="10800000">
            <a:off x="10676809" y="6447761"/>
            <a:ext cx="588453" cy="410238"/>
          </a:xfrm>
          <a:custGeom>
            <a:avLst/>
            <a:gdLst>
              <a:gd name="connsiteX0" fmla="*/ 0 w 1069346"/>
              <a:gd name="connsiteY0" fmla="*/ 0 h 745490"/>
              <a:gd name="connsiteX1" fmla="*/ 1069346 w 1069346"/>
              <a:gd name="connsiteY1" fmla="*/ 2 h 745490"/>
              <a:gd name="connsiteX2" fmla="*/ 1069343 w 1069346"/>
              <a:gd name="connsiteY2" fmla="*/ 210820 h 745490"/>
              <a:gd name="connsiteX3" fmla="*/ 534676 w 1069346"/>
              <a:gd name="connsiteY3" fmla="*/ 745490 h 745490"/>
              <a:gd name="connsiteX4" fmla="*/ 6 w 1069346"/>
              <a:gd name="connsiteY4" fmla="*/ 210820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6" h="745490">
                <a:moveTo>
                  <a:pt x="0" y="0"/>
                </a:moveTo>
                <a:lnTo>
                  <a:pt x="1069346" y="2"/>
                </a:lnTo>
                <a:lnTo>
                  <a:pt x="1069343" y="210820"/>
                </a:lnTo>
                <a:cubicBezTo>
                  <a:pt x="1069344" y="506094"/>
                  <a:pt x="829952" y="745488"/>
                  <a:pt x="534676" y="745490"/>
                </a:cubicBezTo>
                <a:cubicBezTo>
                  <a:pt x="239402" y="745490"/>
                  <a:pt x="2" y="506094"/>
                  <a:pt x="6" y="210820"/>
                </a:cubicBez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任意多边形 135"/>
          <p:cNvSpPr/>
          <p:nvPr userDrawn="1">
            <p:custDataLst>
              <p:tags r:id="rId3"/>
            </p:custDataLst>
          </p:nvPr>
        </p:nvSpPr>
        <p:spPr>
          <a:xfrm>
            <a:off x="274097" y="15"/>
            <a:ext cx="630082" cy="965702"/>
          </a:xfrm>
          <a:custGeom>
            <a:avLst/>
            <a:gdLst>
              <a:gd name="connsiteX0" fmla="*/ 0 w 1069341"/>
              <a:gd name="connsiteY0" fmla="*/ 0 h 1638937"/>
              <a:gd name="connsiteX1" fmla="*/ 1069341 w 1069341"/>
              <a:gd name="connsiteY1" fmla="*/ 2 h 1638937"/>
              <a:gd name="connsiteX2" fmla="*/ 1069338 w 1069341"/>
              <a:gd name="connsiteY2" fmla="*/ 1104264 h 1638937"/>
              <a:gd name="connsiteX3" fmla="*/ 534671 w 1069341"/>
              <a:gd name="connsiteY3" fmla="*/ 1638937 h 1638937"/>
              <a:gd name="connsiteX4" fmla="*/ 2 w 1069341"/>
              <a:gd name="connsiteY4" fmla="*/ 1104266 h 163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1638937">
                <a:moveTo>
                  <a:pt x="0" y="0"/>
                </a:moveTo>
                <a:lnTo>
                  <a:pt x="1069341" y="2"/>
                </a:lnTo>
                <a:lnTo>
                  <a:pt x="1069338" y="1104264"/>
                </a:lnTo>
                <a:cubicBezTo>
                  <a:pt x="1069340" y="1399540"/>
                  <a:pt x="829947" y="1638938"/>
                  <a:pt x="534671" y="1638937"/>
                </a:cubicBezTo>
                <a:cubicBezTo>
                  <a:pt x="239397" y="1638937"/>
                  <a:pt x="1" y="1399542"/>
                  <a:pt x="2" y="1104266"/>
                </a:cubicBezTo>
                <a:close/>
              </a:path>
            </a:pathLst>
          </a:custGeom>
          <a:pattFill prst="dashUpDiag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任意多边形 137"/>
          <p:cNvSpPr/>
          <p:nvPr userDrawn="1">
            <p:custDataLst>
              <p:tags r:id="rId4"/>
            </p:custDataLst>
          </p:nvPr>
        </p:nvSpPr>
        <p:spPr>
          <a:xfrm>
            <a:off x="1050508" y="0"/>
            <a:ext cx="630082" cy="439261"/>
          </a:xfrm>
          <a:custGeom>
            <a:avLst/>
            <a:gdLst>
              <a:gd name="connsiteX0" fmla="*/ 3 w 1069341"/>
              <a:gd name="connsiteY0" fmla="*/ 0 h 745490"/>
              <a:gd name="connsiteX1" fmla="*/ 1069341 w 1069341"/>
              <a:gd name="connsiteY1" fmla="*/ 2 h 745490"/>
              <a:gd name="connsiteX2" fmla="*/ 1069339 w 1069341"/>
              <a:gd name="connsiteY2" fmla="*/ 210820 h 745490"/>
              <a:gd name="connsiteX3" fmla="*/ 534671 w 1069341"/>
              <a:gd name="connsiteY3" fmla="*/ 745490 h 745490"/>
              <a:gd name="connsiteX4" fmla="*/ 1 w 1069341"/>
              <a:gd name="connsiteY4" fmla="*/ 210822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745490">
                <a:moveTo>
                  <a:pt x="3" y="0"/>
                </a:moveTo>
                <a:lnTo>
                  <a:pt x="1069341" y="2"/>
                </a:lnTo>
                <a:lnTo>
                  <a:pt x="1069339" y="210820"/>
                </a:lnTo>
                <a:cubicBezTo>
                  <a:pt x="1069339" y="506095"/>
                  <a:pt x="829947" y="745492"/>
                  <a:pt x="534671" y="745490"/>
                </a:cubicBezTo>
                <a:cubicBezTo>
                  <a:pt x="239397" y="745491"/>
                  <a:pt x="0" y="506097"/>
                  <a:pt x="1" y="210822"/>
                </a:cubicBezTo>
                <a:close/>
              </a:path>
            </a:pathLst>
          </a:custGeom>
          <a:pattFill prst="solidDmnd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38800" y="365125"/>
            <a:ext cx="10515600" cy="1325563"/>
          </a:xfrm>
        </p:spPr>
        <p:txBody>
          <a:bodyPr>
            <a:noAutofit/>
          </a:bodyPr>
          <a:lstStyle>
            <a:lvl1pPr algn="l" defTabSz="8667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17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场景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演示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8800" y="1142365"/>
            <a:ext cx="10515600" cy="4351338"/>
          </a:xfrm>
        </p:spPr>
        <p:txBody>
          <a:bodyPr>
            <a:noAutofit/>
          </a:bodyPr>
          <a:lstStyle>
            <a:lvl1pPr marL="216535" indent="-216535" algn="l" defTabSz="866775" rtl="0" eaLnBrk="1" latinLnBrk="0" hangingPunct="1">
              <a:lnSpc>
                <a:spcPct val="90000"/>
              </a:lnSpc>
              <a:spcBef>
                <a:spcPct val="190000"/>
              </a:spcBef>
              <a:buFont typeface="Arial" panose="020B0604020202020204" pitchFamily="34" charset="0"/>
              <a:buChar char="•"/>
              <a:defRPr sz="26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0240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3945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8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7015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50720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84425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17495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51200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5540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80000"/>
              </a:lnSpc>
              <a:buClrTx/>
              <a:buSzTx/>
            </a:pPr>
            <a:r>
              <a:rPr lang="en-US" altLang="zh-CN" sz="2655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移动端演示 (产品项目网上营业厅相关办理功能)</a:t>
            </a:r>
            <a:endParaRPr lang="en-US" altLang="zh-CN" sz="2655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5" algn="l">
              <a:lnSpc>
                <a:spcPct val="100000"/>
              </a:lnSpc>
              <a:buClrTx/>
              <a:buSzTx/>
            </a:pPr>
            <a:r>
              <a:rPr sz="265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业务咨询 - </a:t>
            </a:r>
            <a:r>
              <a:rPr sz="265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窗体数据交互（修改表单内部数据）、不显示文本标签、单独开启单个标签</a:t>
            </a:r>
            <a:r>
              <a:rPr lang="zh-CN" sz="265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、从配置到应用</a:t>
            </a:r>
            <a:endParaRPr sz="265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algn="l">
              <a:lnSpc>
                <a:spcPct val="100000"/>
              </a:lnSpc>
              <a:buClrTx/>
              <a:buSzTx/>
            </a:pPr>
            <a:r>
              <a:rPr sz="265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窃水举报 - </a:t>
            </a:r>
            <a:r>
              <a:rPr sz="1795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卡槽（获取坐标信息）、窗体数据交互（修改表单内部数据）、不显示文本标签、单独开启单个标签</a:t>
            </a:r>
            <a:r>
              <a:rPr lang="zh-CN" sz="1795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、从配置到应用</a:t>
            </a:r>
            <a:endParaRPr lang="zh-CN" sz="1795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algn="l">
              <a:lnSpc>
                <a:spcPct val="100000"/>
              </a:lnSpc>
              <a:buClrTx/>
              <a:buSzTx/>
            </a:pPr>
            <a:endParaRPr lang="zh-CN" sz="1795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algn="l">
              <a:lnSpc>
                <a:spcPct val="100000"/>
              </a:lnSpc>
              <a:buClrTx/>
              <a:buSzTx/>
            </a:pPr>
            <a:endParaRPr lang="zh-CN" altLang="en-US" sz="2655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0" lvl="0" indent="0" algn="l">
              <a:lnSpc>
                <a:spcPct val="80000"/>
              </a:lnSpc>
              <a:buClrTx/>
              <a:buSzTx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任意多边形 120"/>
          <p:cNvSpPr/>
          <p:nvPr userDrawn="1">
            <p:custDataLst>
              <p:tags r:id="rId1"/>
            </p:custDataLst>
          </p:nvPr>
        </p:nvSpPr>
        <p:spPr>
          <a:xfrm rot="10800000">
            <a:off x="11401927" y="5956098"/>
            <a:ext cx="588452" cy="901894"/>
          </a:xfrm>
          <a:custGeom>
            <a:avLst/>
            <a:gdLst>
              <a:gd name="connsiteX0" fmla="*/ 1069344 w 1069344"/>
              <a:gd name="connsiteY0" fmla="*/ 0 h 1638935"/>
              <a:gd name="connsiteX1" fmla="*/ 1069344 w 1069344"/>
              <a:gd name="connsiteY1" fmla="*/ 1104266 h 1638935"/>
              <a:gd name="connsiteX2" fmla="*/ 534674 w 1069344"/>
              <a:gd name="connsiteY2" fmla="*/ 1638935 h 1638935"/>
              <a:gd name="connsiteX3" fmla="*/ 4 w 1069344"/>
              <a:gd name="connsiteY3" fmla="*/ 1104266 h 1638935"/>
              <a:gd name="connsiteX4" fmla="*/ 0 w 1069344"/>
              <a:gd name="connsiteY4" fmla="*/ 4 h 1638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4" h="1638935">
                <a:moveTo>
                  <a:pt x="1069344" y="0"/>
                </a:moveTo>
                <a:lnTo>
                  <a:pt x="1069344" y="1104266"/>
                </a:lnTo>
                <a:cubicBezTo>
                  <a:pt x="1069340" y="1399540"/>
                  <a:pt x="829947" y="1638937"/>
                  <a:pt x="534674" y="1638935"/>
                </a:cubicBezTo>
                <a:cubicBezTo>
                  <a:pt x="239397" y="1638936"/>
                  <a:pt x="1" y="1399540"/>
                  <a:pt x="4" y="1104266"/>
                </a:cubicBezTo>
                <a:lnTo>
                  <a:pt x="0" y="4"/>
                </a:lnTo>
                <a:close/>
              </a:path>
            </a:pathLst>
          </a:custGeom>
          <a:pattFill prst="openDmnd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任意多边形 139"/>
          <p:cNvSpPr/>
          <p:nvPr userDrawn="1">
            <p:custDataLst>
              <p:tags r:id="rId2"/>
            </p:custDataLst>
          </p:nvPr>
        </p:nvSpPr>
        <p:spPr>
          <a:xfrm rot="10800000">
            <a:off x="10676809" y="6447761"/>
            <a:ext cx="588453" cy="410238"/>
          </a:xfrm>
          <a:custGeom>
            <a:avLst/>
            <a:gdLst>
              <a:gd name="connsiteX0" fmla="*/ 0 w 1069346"/>
              <a:gd name="connsiteY0" fmla="*/ 0 h 745490"/>
              <a:gd name="connsiteX1" fmla="*/ 1069346 w 1069346"/>
              <a:gd name="connsiteY1" fmla="*/ 2 h 745490"/>
              <a:gd name="connsiteX2" fmla="*/ 1069343 w 1069346"/>
              <a:gd name="connsiteY2" fmla="*/ 210820 h 745490"/>
              <a:gd name="connsiteX3" fmla="*/ 534676 w 1069346"/>
              <a:gd name="connsiteY3" fmla="*/ 745490 h 745490"/>
              <a:gd name="connsiteX4" fmla="*/ 6 w 1069346"/>
              <a:gd name="connsiteY4" fmla="*/ 210820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6" h="745490">
                <a:moveTo>
                  <a:pt x="0" y="0"/>
                </a:moveTo>
                <a:lnTo>
                  <a:pt x="1069346" y="2"/>
                </a:lnTo>
                <a:lnTo>
                  <a:pt x="1069343" y="210820"/>
                </a:lnTo>
                <a:cubicBezTo>
                  <a:pt x="1069344" y="506094"/>
                  <a:pt x="829952" y="745488"/>
                  <a:pt x="534676" y="745490"/>
                </a:cubicBezTo>
                <a:cubicBezTo>
                  <a:pt x="239402" y="745490"/>
                  <a:pt x="2" y="506094"/>
                  <a:pt x="6" y="210820"/>
                </a:cubicBez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任意多边形 135"/>
          <p:cNvSpPr/>
          <p:nvPr userDrawn="1">
            <p:custDataLst>
              <p:tags r:id="rId3"/>
            </p:custDataLst>
          </p:nvPr>
        </p:nvSpPr>
        <p:spPr>
          <a:xfrm>
            <a:off x="274097" y="15"/>
            <a:ext cx="630082" cy="965702"/>
          </a:xfrm>
          <a:custGeom>
            <a:avLst/>
            <a:gdLst>
              <a:gd name="connsiteX0" fmla="*/ 0 w 1069341"/>
              <a:gd name="connsiteY0" fmla="*/ 0 h 1638937"/>
              <a:gd name="connsiteX1" fmla="*/ 1069341 w 1069341"/>
              <a:gd name="connsiteY1" fmla="*/ 2 h 1638937"/>
              <a:gd name="connsiteX2" fmla="*/ 1069338 w 1069341"/>
              <a:gd name="connsiteY2" fmla="*/ 1104264 h 1638937"/>
              <a:gd name="connsiteX3" fmla="*/ 534671 w 1069341"/>
              <a:gd name="connsiteY3" fmla="*/ 1638937 h 1638937"/>
              <a:gd name="connsiteX4" fmla="*/ 2 w 1069341"/>
              <a:gd name="connsiteY4" fmla="*/ 1104266 h 163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1638937">
                <a:moveTo>
                  <a:pt x="0" y="0"/>
                </a:moveTo>
                <a:lnTo>
                  <a:pt x="1069341" y="2"/>
                </a:lnTo>
                <a:lnTo>
                  <a:pt x="1069338" y="1104264"/>
                </a:lnTo>
                <a:cubicBezTo>
                  <a:pt x="1069340" y="1399540"/>
                  <a:pt x="829947" y="1638938"/>
                  <a:pt x="534671" y="1638937"/>
                </a:cubicBezTo>
                <a:cubicBezTo>
                  <a:pt x="239397" y="1638937"/>
                  <a:pt x="1" y="1399542"/>
                  <a:pt x="2" y="1104266"/>
                </a:cubicBezTo>
                <a:close/>
              </a:path>
            </a:pathLst>
          </a:custGeom>
          <a:pattFill prst="dashUpDiag">
            <a:fgClr>
              <a:schemeClr val="accent2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任意多边形 137"/>
          <p:cNvSpPr/>
          <p:nvPr userDrawn="1">
            <p:custDataLst>
              <p:tags r:id="rId4"/>
            </p:custDataLst>
          </p:nvPr>
        </p:nvSpPr>
        <p:spPr>
          <a:xfrm>
            <a:off x="1050508" y="0"/>
            <a:ext cx="630082" cy="439261"/>
          </a:xfrm>
          <a:custGeom>
            <a:avLst/>
            <a:gdLst>
              <a:gd name="connsiteX0" fmla="*/ 3 w 1069341"/>
              <a:gd name="connsiteY0" fmla="*/ 0 h 745490"/>
              <a:gd name="connsiteX1" fmla="*/ 1069341 w 1069341"/>
              <a:gd name="connsiteY1" fmla="*/ 2 h 745490"/>
              <a:gd name="connsiteX2" fmla="*/ 1069339 w 1069341"/>
              <a:gd name="connsiteY2" fmla="*/ 210820 h 745490"/>
              <a:gd name="connsiteX3" fmla="*/ 534671 w 1069341"/>
              <a:gd name="connsiteY3" fmla="*/ 745490 h 745490"/>
              <a:gd name="connsiteX4" fmla="*/ 1 w 1069341"/>
              <a:gd name="connsiteY4" fmla="*/ 210822 h 7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341" h="745490">
                <a:moveTo>
                  <a:pt x="3" y="0"/>
                </a:moveTo>
                <a:lnTo>
                  <a:pt x="1069341" y="2"/>
                </a:lnTo>
                <a:lnTo>
                  <a:pt x="1069339" y="210820"/>
                </a:lnTo>
                <a:cubicBezTo>
                  <a:pt x="1069339" y="506095"/>
                  <a:pt x="829947" y="745492"/>
                  <a:pt x="534671" y="745490"/>
                </a:cubicBezTo>
                <a:cubicBezTo>
                  <a:pt x="239397" y="745491"/>
                  <a:pt x="0" y="506097"/>
                  <a:pt x="1" y="210822"/>
                </a:cubicBezTo>
                <a:close/>
              </a:path>
            </a:pathLst>
          </a:custGeom>
          <a:pattFill prst="solidDmnd">
            <a:fgClr>
              <a:schemeClr val="accent2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  <p:custDataLst>
              <p:tags r:id="rId5"/>
            </p:custDataLst>
          </p:nvPr>
        </p:nvSpPr>
        <p:spPr>
          <a:xfrm>
            <a:off x="838283" y="365125"/>
            <a:ext cx="10516635" cy="1325563"/>
          </a:xfrm>
        </p:spPr>
        <p:txBody>
          <a:bodyPr>
            <a:normAutofit/>
          </a:bodyPr>
          <a:lstStyle>
            <a:lvl1pPr algn="l" defTabSz="8667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17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b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</a:b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下期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展望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6"/>
            </p:custDataLst>
          </p:nvPr>
        </p:nvSpPr>
        <p:spPr>
          <a:xfrm>
            <a:off x="838283" y="1825625"/>
            <a:ext cx="10516635" cy="4351338"/>
          </a:xfrm>
        </p:spPr>
        <p:txBody>
          <a:bodyPr>
            <a:noAutofit/>
          </a:bodyPr>
          <a:lstStyle>
            <a:lvl1pPr marL="216535" indent="-216535" algn="l" defTabSz="866775" rtl="0" eaLnBrk="1" latinLnBrk="0" hangingPunct="1">
              <a:lnSpc>
                <a:spcPct val="90000"/>
              </a:lnSpc>
              <a:spcBef>
                <a:spcPct val="190000"/>
              </a:spcBef>
              <a:buFont typeface="Arial" panose="020B0604020202020204" pitchFamily="34" charset="0"/>
              <a:buChar char="•"/>
              <a:defRPr sz="26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0240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3945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8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7015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50720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84425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17495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51200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5540" indent="-216535" algn="l" defTabSz="866775" rtl="0" eaLnBrk="1" latinLnBrk="0" hangingPunct="1">
              <a:lnSpc>
                <a:spcPct val="90000"/>
              </a:lnSpc>
              <a:spcBef>
                <a:spcPct val="95000"/>
              </a:spcBef>
              <a:buFont typeface="Arial" panose="020B0604020202020204" pitchFamily="34" charset="0"/>
              <a:buChar char="•"/>
              <a:defRPr sz="17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</a:pP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对配置效果的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新增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algn="l">
              <a:lnSpc>
                <a:spcPct val="0"/>
              </a:lnSpc>
              <a:buClrTx/>
              <a:buSzTx/>
            </a:pPr>
            <a:r>
              <a:rPr lang="zh-CN" altLang="en-US" sz="1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支持全局环境变量、</a:t>
            </a:r>
            <a:r>
              <a:rPr lang="zh-CN" altLang="en-US" sz="1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请求头、请求参数配置（目前可界面展示+</a:t>
            </a:r>
            <a:r>
              <a:rPr lang="zh-CN" altLang="en-US" sz="1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讨论）</a:t>
            </a:r>
            <a:endParaRPr lang="zh-CN" altLang="en-US" sz="18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algn="l">
              <a:lnSpc>
                <a:spcPct val="0"/>
              </a:lnSpc>
              <a:buClrTx/>
              <a:buSzTx/>
            </a:pPr>
            <a:r>
              <a:rPr lang="zh-CN" altLang="en-US" sz="1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补充网格布局常用属性、</a:t>
            </a:r>
            <a:r>
              <a:rPr lang="zh-CN" altLang="en-US" sz="1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录入组件属性</a:t>
            </a:r>
            <a:r>
              <a:rPr lang="zh-CN" altLang="en-US" sz="1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补充</a:t>
            </a:r>
            <a:endParaRPr lang="zh-CN" altLang="en-US" sz="18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algn="l">
              <a:lnSpc>
                <a:spcPct val="0"/>
              </a:lnSpc>
              <a:buClrTx/>
              <a:buSzTx/>
            </a:pPr>
            <a:r>
              <a:rPr lang="zh-CN" altLang="en-US" sz="1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支持字段、表单行为事件的</a:t>
            </a:r>
            <a:r>
              <a:rPr lang="zh-CN" altLang="en-US" sz="1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配置</a:t>
            </a:r>
            <a:endParaRPr lang="zh-CN" altLang="en-US" sz="18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lnSpc>
                <a:spcPct val="0"/>
              </a:lnSpc>
              <a:buClrTx/>
              <a:buSzTx/>
            </a:pP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对配置工具使用上的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新增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algn="l">
              <a:lnSpc>
                <a:spcPct val="20000"/>
              </a:lnSpc>
              <a:buClrTx/>
              <a:buSzTx/>
            </a:pPr>
            <a:r>
              <a:rPr lang="zh-CN" altLang="en-US" sz="1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多画布列表管理</a:t>
            </a:r>
            <a:endParaRPr lang="zh-CN" altLang="en-US" sz="18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algn="l">
              <a:lnSpc>
                <a:spcPct val="20000"/>
              </a:lnSpc>
              <a:buClrTx/>
              <a:buSzTx/>
            </a:pPr>
            <a:r>
              <a:rPr lang="zh-CN" altLang="en-US" sz="1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画布的复制</a:t>
            </a:r>
            <a:r>
              <a:rPr lang="en-US" altLang="zh-CN" sz="1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zh-CN" altLang="en-US" sz="1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另存为</a:t>
            </a:r>
            <a:endParaRPr lang="zh-CN" altLang="en-US" sz="18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algn="l">
              <a:lnSpc>
                <a:spcPct val="20000"/>
              </a:lnSpc>
              <a:buClrTx/>
              <a:buSzTx/>
            </a:pPr>
            <a:r>
              <a:rPr lang="zh-CN" altLang="en-US" sz="1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表单内已配置接口的</a:t>
            </a:r>
            <a:r>
              <a:rPr lang="zh-CN" altLang="en-US" sz="1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管理</a:t>
            </a:r>
            <a:endParaRPr lang="zh-CN" altLang="en-US" sz="18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algn="l">
              <a:buClrTx/>
              <a:buSzTx/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K_DARK_LIGHT" val="1"/>
  <p:tag name="KSO_WM_UNIT_SUBTYPE" val="h"/>
  <p:tag name="KSO_WM_UNIT_TYPE" val="i"/>
  <p:tag name="KSO_WM_UNIT_INDEX" val="1"/>
  <p:tag name="KSO_WM_UNIT_BK_DARK_LIGHT" val="2"/>
</p:tagLst>
</file>

<file path=ppt/tags/tag124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1"/>
</p:tagLst>
</file>

<file path=ppt/tags/tag126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1"/>
</p:tagLst>
</file>

<file path=ppt/tags/tag127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K_DARK_LIGHT" val="2"/>
  <p:tag name="KSO_WM_UNIT_SUBTYPE" val="h"/>
  <p:tag name="KSO_WM_UNIT_TYPE" val="i"/>
  <p:tag name="KSO_WM_UNIT_INDEX" val="1"/>
  <p:tag name="KSO_WM_UNIT_BK_DARK_LIGHT" val="1"/>
</p:tagLst>
</file>

<file path=ppt/tags/tag13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136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137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13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K_DARK_LIGHT" val="2"/>
  <p:tag name="KSO_WM_UNIT_SUBTYPE" val="h"/>
  <p:tag name="KSO_WM_UNIT_TYPE" val="i"/>
  <p:tag name="KSO_WM_UNIT_INDEX" val="1"/>
  <p:tag name="KSO_WM_UNIT_BK_DARK_LIGHT" val="1"/>
</p:tagLst>
</file>

<file path=ppt/tags/tag14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47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48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4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SLIDE_BK_DARK_LIGHT" val="2"/>
  <p:tag name="KSO_WM_UNIT_SUBTYPE" val="h"/>
  <p:tag name="KSO_WM_UNIT_TYPE" val="i"/>
  <p:tag name="KSO_WM_UNIT_INDEX" val="1"/>
  <p:tag name="KSO_WM_UNIT_BK_DARK_LIGHT" val="1"/>
</p:tagLst>
</file>

<file path=ppt/tags/tag15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58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59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SLIDE_BK_DARK_LIGHT" val="2"/>
  <p:tag name="KSO_WM_UNIT_SUBTYPE" val="h"/>
  <p:tag name="KSO_WM_UNIT_TYPE" val="i"/>
  <p:tag name="KSO_WM_UNIT_INDEX" val="1"/>
  <p:tag name="KSO_WM_UNIT_BK_DARK_LIGHT" val="1"/>
</p:tagLst>
</file>

<file path=ppt/tags/tag16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6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6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6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6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6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K_DARK_LIGHT" val="2"/>
  <p:tag name="KSO_WM_UNIT_SUBTYPE" val="h"/>
  <p:tag name="KSO_WM_UNIT_TYPE" val="i"/>
  <p:tag name="KSO_WM_UNIT_INDEX" val="1"/>
  <p:tag name="KSO_WM_UNIT_BK_DARK_LIGHT" val="1"/>
</p:tagLst>
</file>

<file path=ppt/tags/tag17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79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29147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29147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20229147"/>
  <p:tag name="KSO_WM_TEMPLATE_THUMBS_INDEX" val="1、4、7、9、12、13"/>
</p:tagLst>
</file>

<file path=ppt/tags/tag189.xml><?xml version="1.0" encoding="utf-8"?>
<p:tagLst xmlns:p="http://schemas.openxmlformats.org/presentationml/2006/main">
  <p:tag name="KSO_WM_UNIT_ISCONTENTSTITLE" val="0"/>
  <p:tag name="KSO_WM_UNIT_ISNUMDGMTITLE" val="0"/>
  <p:tag name="KSO_WM_UNIT_PRESET_TEXT" val="年度工作_x000B_总结汇报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9147_1*a*1"/>
  <p:tag name="KSO_WM_TEMPLATE_CATEGORY" val="custom"/>
  <p:tag name="KSO_WM_TEMPLATE_INDEX" val="20229147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SUBTYPE" val="b"/>
  <p:tag name="KSO_WM_UNIT_PRESET_TEXT" val="汇报人姓名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29147_1*f*1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2"/>
  <p:tag name="KSO_WM_UNIT_TEXT_FILL_TYPE" val="1"/>
</p:tagLst>
</file>

<file path=ppt/tags/tag19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29147_1*i*1"/>
  <p:tag name="KSO_WM_TEMPLATE_CATEGORY" val="custom"/>
  <p:tag name="KSO_WM_TEMPLATE_INDEX" val="20229147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29147_1*i*2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</p:tagLst>
</file>

<file path=ppt/tags/tag193.xml><?xml version="1.0" encoding="utf-8"?>
<p:tagLst xmlns:p="http://schemas.openxmlformats.org/presentationml/2006/main">
  <p:tag name="KSO_WM_UNIT_SUBTYPE" val="b"/>
  <p:tag name="KSO_WM_UNIT_PRESET_TEXT" val="汇报人姓名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29147_1*f*1"/>
  <p:tag name="KSO_WM_TEMPLATE_CATEGORY" val="custom"/>
  <p:tag name="KSO_WM_TEMPLATE_INDEX" val="20229147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2"/>
  <p:tag name="KSO_WM_UNIT_TEXT_FILL_TYPE" val="1"/>
</p:tagLst>
</file>

<file path=ppt/tags/tag194.xml><?xml version="1.0" encoding="utf-8"?>
<p:tagLst xmlns:p="http://schemas.openxmlformats.org/presentationml/2006/main">
  <p:tag name="KSO_WM_SLIDE_ID" val="custom20229147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29147"/>
  <p:tag name="KSO_WM_SLIDE_LAYOUT" val="a_f"/>
  <p:tag name="KSO_WM_SLIDE_LAYOUT_CNT" val="1_2"/>
  <p:tag name="KSO_WM_TEMPLATE_THUMBS_INDEX" val="1、4、7、9、12、13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29147_4*l_h_i*1_4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SHADOW_SCHEMECOLOR_INDEX" val="15"/>
  <p:tag name="KSO_WM_UNIT_TEXT_FILL_FORE_SCHEMECOLOR_INDEX" val="2"/>
  <p:tag name="KSO_WM_UNIT_TEXT_FILL_TYPE" val="1"/>
  <p:tag name="KSO_WM_UNIT_USESOURCEFORMAT_APPLY" val="1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29147_4*l_h_i*1_3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SHADOW_SCHEMECOLOR_INDEX" val="15"/>
  <p:tag name="KSO_WM_UNIT_TEXT_FILL_FORE_SCHEMECOLOR_INDEX" val="2"/>
  <p:tag name="KSO_WM_UNIT_TEXT_FILL_TYPE" val="1"/>
  <p:tag name="KSO_WM_UNIT_USESOURCEFORMAT_APPLY" val="1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29147_4*l_h_i*1_2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SHADOW_SCHEMECOLOR_INDEX" val="15"/>
  <p:tag name="KSO_WM_UNIT_TEXT_FILL_FORE_SCHEMECOLOR_INDEX" val="2"/>
  <p:tag name="KSO_WM_UNIT_TEXT_FILL_TYPE" val="1"/>
  <p:tag name="KSO_WM_UNIT_USESOURCEFORMAT_APPLY" val="1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29147_4*l_h_i*1_1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SHADOW_SCHEMECOLOR_INDEX" val="15"/>
  <p:tag name="KSO_WM_UNIT_TEXT_FILL_FORE_SCHEMECOLOR_INDEX" val="2"/>
  <p:tag name="KSO_WM_UNIT_TEXT_FILL_TYPE" val="1"/>
  <p:tag name="KSO_WM_UNIT_USESOURCEFORMAT_APPLY" val="1"/>
</p:tagLst>
</file>

<file path=ppt/tags/tag199.xml><?xml version="1.0" encoding="utf-8"?>
<p:tagLst xmlns:p="http://schemas.openxmlformats.org/presentationml/2006/main">
  <p:tag name="KSO_WM_UNIT_SUBTYPE" val="a"/>
  <p:tag name="KSO_WM_UNIT_PRESET_TEXT" val="单击&#13;添加文本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29147_4*l_h_f*1_1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4"/>
  <p:tag name="KSO_WM_UNIT_ID" val="custom20229147_4*l_h_i*1_1_4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FILL_FORE_SCHEMECOLOR_INDEX" val="7"/>
  <p:tag name="KSO_WM_UNIT_FILL_BACK_SCHEMECOLOR_INDEX" val="6"/>
  <p:tag name="KSO_WM_UNIT_FILL_TYPE" val="2"/>
  <p:tag name="KSO_WM_UNIT_TEXT_FILL_FORE_SCHEMECOLOR_INDEX" val="2"/>
  <p:tag name="KSO_WM_UNIT_TEXT_FILL_TYPE" val="1"/>
  <p:tag name="KSO_WM_UNIT_USESOURCEFORMAT_APPLY" val="1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5"/>
  <p:tag name="KSO_WM_UNIT_ID" val="custom20229147_4*l_h_i*1_1_5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custom20229147_4*l_h_i*1_1_2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EXT_FILL_FORE_SCHEMECOLOR_INDEX" val="6"/>
  <p:tag name="KSO_WM_UNIT_TEXT_FILL_TYPE" val="1"/>
  <p:tag name="KSO_WM_UNIT_USESOURCEFORMAT_APPLY" val="1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7"/>
  <p:tag name="KSO_WM_UNIT_ID" val="custom20229147_4*l_h_i*1_1_7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8"/>
  <p:tag name="KSO_WM_UNIT_ID" val="custom20229147_4*l_h_i*1_1_8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8"/>
  <p:tag name="KSO_WM_UNIT_TEXT_FILL_TYPE" val="1"/>
  <p:tag name="KSO_WM_UNIT_USESOURCEFORMAT_APPLY" val="1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4"/>
  <p:tag name="KSO_WM_UNIT_ID" val="custom20229147_4*l_h_i*1_2_4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5"/>
  <p:tag name="KSO_WM_UNIT_ID" val="custom20229147_4*l_h_i*1_2_5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"/>
  <p:tag name="KSO_WM_UNIT_ID" val="custom20229147_4*l_h_i*1_3_4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5"/>
  <p:tag name="KSO_WM_UNIT_ID" val="custom20229147_4*l_h_i*1_3_5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6"/>
  <p:tag name="KSO_WM_UNIT_ID" val="custom20229147_4*l_h_i*1_3_6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7"/>
  <p:tag name="KSO_WM_UNIT_ID" val="custom20229147_4*l_h_i*1_4_7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8"/>
  <p:tag name="KSO_WM_UNIT_ID" val="custom20229147_4*l_h_i*1_4_8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9"/>
  <p:tag name="KSO_WM_UNIT_ID" val="custom20229147_4*l_h_i*1_4_9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0"/>
  <p:tag name="KSO_WM_UNIT_ID" val="custom20229147_4*l_h_i*1_4_10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1"/>
  <p:tag name="KSO_WM_UNIT_ID" val="custom20229147_4*l_h_i*1_4_1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15.xml><?xml version="1.0" encoding="utf-8"?>
<p:tagLst xmlns:p="http://schemas.openxmlformats.org/presentationml/2006/main">
  <p:tag name="KSO_WM_UNIT_SUBTYPE" val="a"/>
  <p:tag name="KSO_WM_UNIT_PRESET_TEXT" val="单击&#13;添加文本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29147_4*l_h_f*1_2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7"/>
  <p:tag name="KSO_WM_UNIT_ID" val="custom20229147_4*l_h_i*1_2_7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FILL_FORE_SCHEMECOLOR_INDEX" val="7"/>
  <p:tag name="KSO_WM_UNIT_FILL_BACK_SCHEMECOLOR_INDEX" val="6"/>
  <p:tag name="KSO_WM_UNIT_FILL_TYPE" val="2"/>
  <p:tag name="KSO_WM_UNIT_TEXT_FILL_FORE_SCHEMECOLOR_INDEX" val="2"/>
  <p:tag name="KSO_WM_UNIT_TEXT_FILL_TYPE" val="1"/>
  <p:tag name="KSO_WM_UNIT_USESOURCEFORMAT_APPLY" val="1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8"/>
  <p:tag name="KSO_WM_UNIT_ID" val="custom20229147_4*l_h_i*1_2_8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custom20229147_4*l_h_i*1_2_2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EXT_FILL_FORE_SCHEMECOLOR_INDEX" val="6"/>
  <p:tag name="KSO_WM_UNIT_TEXT_FILL_TYPE" val="1"/>
  <p:tag name="KSO_WM_UNIT_USESOURCEFORMAT_APPLY" val="1"/>
</p:tagLst>
</file>

<file path=ppt/tags/tag219.xml><?xml version="1.0" encoding="utf-8"?>
<p:tagLst xmlns:p="http://schemas.openxmlformats.org/presentationml/2006/main">
  <p:tag name="KSO_WM_UNIT_SUBTYPE" val="a"/>
  <p:tag name="KSO_WM_UNIT_PRESET_TEXT" val="单击&#13;添加文本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29147_4*l_h_f*1_3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8"/>
  <p:tag name="KSO_WM_UNIT_ID" val="custom20229147_4*l_h_i*1_3_8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FILL_FORE_SCHEMECOLOR_INDEX" val="7"/>
  <p:tag name="KSO_WM_UNIT_FILL_BACK_SCHEMECOLOR_INDEX" val="6"/>
  <p:tag name="KSO_WM_UNIT_FILL_TYPE" val="2"/>
  <p:tag name="KSO_WM_UNIT_TEXT_FILL_FORE_SCHEMECOLOR_INDEX" val="2"/>
  <p:tag name="KSO_WM_UNIT_TEXT_FILL_TYPE" val="1"/>
  <p:tag name="KSO_WM_UNIT_USESOURCEFORMAT_APPLY" val="1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9"/>
  <p:tag name="KSO_WM_UNIT_ID" val="custom20229147_4*l_h_i*1_3_9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custom20229147_4*l_h_i*1_3_2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EXT_FILL_FORE_SCHEMECOLOR_INDEX" val="6"/>
  <p:tag name="KSO_WM_UNIT_TEXT_FILL_TYPE" val="1"/>
  <p:tag name="KSO_WM_UNIT_USESOURCEFORMAT_APPLY" val="1"/>
</p:tagLst>
</file>

<file path=ppt/tags/tag223.xml><?xml version="1.0" encoding="utf-8"?>
<p:tagLst xmlns:p="http://schemas.openxmlformats.org/presentationml/2006/main">
  <p:tag name="KSO_WM_UNIT_SUBTYPE" val="a"/>
  <p:tag name="KSO_WM_UNIT_PRESET_TEXT" val="单击&#13;添加文本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29147_4*l_h_f*1_4_1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custom20229147_4*l_h_i*1_4_3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FILL_FORE_SCHEMECOLOR_INDEX" val="7"/>
  <p:tag name="KSO_WM_UNIT_FILL_BACK_SCHEMECOLOR_INDEX" val="6"/>
  <p:tag name="KSO_WM_UNIT_FILL_TYPE" val="2"/>
  <p:tag name="KSO_WM_UNIT_TEXT_FILL_FORE_SCHEMECOLOR_INDEX" val="2"/>
  <p:tag name="KSO_WM_UNIT_TEXT_FILL_TYPE" val="1"/>
  <p:tag name="KSO_WM_UNIT_USESOURCEFORMAT_APPLY" val="1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5"/>
  <p:tag name="KSO_WM_UNIT_ID" val="custom20229147_4*l_h_i*1_4_5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4"/>
  <p:tag name="KSO_WM_UNIT_ID" val="custom20229147_4*l_h_i*1_4_4"/>
  <p:tag name="KSO_WM_TEMPLATE_CATEGORY" val="custom"/>
  <p:tag name="KSO_WM_TEMPLATE_INDEX" val="20229147"/>
  <p:tag name="KSO_WM_UNIT_LAYERLEVEL" val="1_1_1"/>
  <p:tag name="KSO_WM_TAG_VERSION" val="1.0"/>
  <p:tag name="KSO_WM_BEAUTIFY_FLAG" val="#wm#"/>
  <p:tag name="KSO_WM_UNIT_TEXT_FILL_FORE_SCHEMECOLOR_INDEX" val="6"/>
  <p:tag name="KSO_WM_UNIT_TEXT_FILL_TYPE" val="1"/>
  <p:tag name="KSO_WM_UNIT_USESOURCEFORMAT_APPLY" val="1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9"/>
  <p:tag name="KSO_WM_UNIT_TYPE" val="b"/>
  <p:tag name="KSO_WM_UNIT_INDEX" val="1"/>
  <p:tag name="KSO_WM_UNIT_PRESET_TEXT" val="Add a subtitle"/>
  <p:tag name="KSO_WM_TEMPLATE_CATEGORY" val="custom"/>
  <p:tag name="KSO_WM_TEMPLATE_INDEX" val="20229147"/>
  <p:tag name="KSO_WM_UNIT_ID" val="custom20229147_4*b*1"/>
  <p:tag name="KSO_WM_UNIT_ISNUMDGMTITLE" val="0"/>
  <p:tag name="KSO_WM_UNIT_TEXT_FILL_FORE_SCHEMECOLOR_INDEX_BRIGHTNESS" val="-0.25"/>
  <p:tag name="KSO_WM_UNIT_TEXT_FILL_FORE_SCHEMECOLOR_INDEX" val="5"/>
  <p:tag name="KSO_WM_UNIT_TEXT_FILL_TYPE" val="1"/>
  <p:tag name="KSO_WM_DIAGRAM_GROUP_CODE" val="l1-1"/>
  <p:tag name="KSO_WM_UNIT_USESOURCEFORMAT_APPLY" val="1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4"/>
  <p:tag name="KSO_WM_UNIT_TYPE" val="a"/>
  <p:tag name="KSO_WM_UNIT_INDEX" val="1"/>
  <p:tag name="KSO_WM_UNIT_PRESET_TEXT" val="目 录"/>
  <p:tag name="KSO_WM_TEMPLATE_CATEGORY" val="custom"/>
  <p:tag name="KSO_WM_TEMPLATE_INDEX" val="20229147"/>
  <p:tag name="KSO_WM_UNIT_ID" val="custom20229147_4*a*1"/>
  <p:tag name="KSO_WM_UNIT_ISNUMDGMTITLE" val="0"/>
  <p:tag name="KSO_WM_UNIT_TEXT_FILL_FORE_SCHEMECOLOR_INDEX_BRIGHTNESS" val="-0.25"/>
  <p:tag name="KSO_WM_UNIT_TEXT_FILL_FORE_SCHEMECOLOR_INDEX" val="5"/>
  <p:tag name="KSO_WM_UNIT_TEXT_FILL_TYPE" val="1"/>
  <p:tag name="KSO_WM_DIAGRAM_GROUP_CODE" val="l1-1"/>
  <p:tag name="KSO_WM_UNIT_USESOURCEFORMAT_APPLY" val="1"/>
</p:tagLst>
</file>

<file path=ppt/tags/tag229.xml><?xml version="1.0" encoding="utf-8"?>
<p:tagLst xmlns:p="http://schemas.openxmlformats.org/presentationml/2006/main">
  <p:tag name="KSO_WM_BEAUTIFY_FLAG" val="#wm#"/>
  <p:tag name="KSO_WM_TEMPLATE_CATEGORY" val="custom"/>
  <p:tag name="KSO_WM_TEMPLATE_INDEX" val="20229147"/>
  <p:tag name="KSO_WM_SLIDE_ID" val="custom20229147_4"/>
  <p:tag name="KSO_WM_TEMPLATE_SUBCATEGORY" val="0"/>
  <p:tag name="KSO_WM_TEMPLATE_MASTER_TYPE" val="1"/>
  <p:tag name="KSO_WM_TEMPLATE_COLOR_TYPE" val="0"/>
  <p:tag name="KSO_WM_SLIDE_ITEM_CNT" val="4"/>
  <p:tag name="KSO_WM_SLIDE_INDEX" val="4"/>
  <p:tag name="KSO_WM_TAG_VERSION" val="1.0"/>
  <p:tag name="KSO_WM_SLIDE_LAYOUT" val="a_b_l"/>
  <p:tag name="KSO_WM_SLIDE_LAYOUT_CNT" val="1_1_1"/>
  <p:tag name="KSO_WM_SLIDE_TYPE" val="contents"/>
  <p:tag name="KSO_WM_SLIDE_SUBTYPE" val="diag"/>
  <p:tag name="KSO_WM_DIAGRAM_GROUP_CODE" val="l1-1"/>
  <p:tag name="KSO_WM_SLIDE_DIAGTYPE" val="l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4414311b-8bd7-46b2-de54-176408cbd371}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8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3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5a2ea3b5-f869-bbf6-de54-1764bfe691d4}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7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3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f48dbbc5-8d25-3ba0-de54-17640d3a1713}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8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3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37512e15-08ec-c059-de54-17644e48a2fc}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7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3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35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23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4414311b-8bd7-46b2-de54-176408cbd371}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8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3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5a2ea3b5-f869-bbf6-de54-1764bfe691d4}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7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3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f48dbbc5-8d25-3ba0-de54-17640d3a1713}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8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3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37512e15-08ec-c059-de54-17644e48a2fc}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7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1.xml><?xml version="1.0" encoding="utf-8"?>
<p:tagLst xmlns:p="http://schemas.openxmlformats.org/presentationml/2006/main">
  <p:tag name="KSO_WM_UNIT_PLACING_PICTURE_USER_VIEWPORT" val="{&quot;height&quot;:12390,&quot;width&quot;:15135}"/>
</p:tagLst>
</file>

<file path=ppt/tags/tag242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24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22e4afe6-02f6-0abe-de54-176476429d68}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8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4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8505bf3f-0a20-7f55-de54-1764acaad281}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7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4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660957e0-4e7e-33f4-de54-1764934b9c73}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8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4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11960134-89b6-2cef-de54-176460018016}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7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47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24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22e4afe6-02f6-0abe-de54-176476429d68}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8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4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8505bf3f-0a20-7f55-de54-1764acaad281}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7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660957e0-4e7e-33f4-de54-1764934b9c73}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8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5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11960134-89b6-2cef-de54-176460018016}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7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52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25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22e4afe6-02f6-0abe-de54-176476429d68}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8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5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8505bf3f-0a20-7f55-de54-1764acaad281}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7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5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660957e0-4e7e-33f4-de54-1764934b9c73}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8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5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11960134-89b6-2cef-de54-176460018016}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7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57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25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22e4afe6-02f6-0abe-de54-176476429d68}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8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5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8505bf3f-0a20-7f55-de54-1764acaad281}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7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660957e0-4e7e-33f4-de54-1764934b9c73}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8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6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11960134-89b6-2cef-de54-176460018016}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7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62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26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12c2385e-1af5-d1c6-de54-17648ef56222}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8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6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0b614324-c914-0691-de54-176453437673}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7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6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7463f1a4-8e3c-2100-de54-1764f09f3c0a}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8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6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ed5c5711-0232-28d7-de54-17649e072fba}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7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6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6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69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f519d375-9df4-4e7f-de54-17643e17cf2c}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8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7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2a656100-0699-5e53-de54-176430dd7437}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7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7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bf5d6991-b01e-8a9d-de54-176440ded5b8}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8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7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f4bfbafc-f332-c0ab-de54-176416c14393}"/>
  <p:tag name="KSO_WM_UNIT_TYPE" val="i"/>
  <p:tag name="KSO_WM_UNIT_FILL_FORE_SCHEMECOLOR_INDEX_BRIGHTNESS" val="0"/>
  <p:tag name="KSO_WM_UNIT_FILL_FORE_SCHEMECOLOR_INDEX" val="6"/>
  <p:tag name="KSO_WM_UNIT_FILL_BACK_SCHEMECOLOR_INDEX_BRIGHTNESS" val="0"/>
  <p:tag name="KSO_WM_UNIT_FILL_BACK_SCHEMECOLOR_INDEX" val="7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7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75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第一PPT，www.1ppt.com">
  <a:themeElements>
    <a:clrScheme name="自定义 1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0C0"/>
      </a:accent1>
      <a:accent2>
        <a:srgbClr val="A5A5A5"/>
      </a:accent2>
      <a:accent3>
        <a:srgbClr val="0070C0"/>
      </a:accent3>
      <a:accent4>
        <a:srgbClr val="A5A5A5"/>
      </a:accent4>
      <a:accent5>
        <a:srgbClr val="0070C0"/>
      </a:accent5>
      <a:accent6>
        <a:srgbClr val="A5A5A5"/>
      </a:accent6>
      <a:hlink>
        <a:srgbClr val="0070C0"/>
      </a:hlink>
      <a:folHlink>
        <a:srgbClr val="A5A5A5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9D9D9">
            <a:alpha val="50196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自定义 22">
      <a:dk1>
        <a:srgbClr val="000000"/>
      </a:dk1>
      <a:lt1>
        <a:srgbClr val="FFFFFF"/>
      </a:lt1>
      <a:dk2>
        <a:srgbClr val="142A5B"/>
      </a:dk2>
      <a:lt2>
        <a:srgbClr val="FFFFFF"/>
      </a:lt2>
      <a:accent1>
        <a:srgbClr val="16EAEE"/>
      </a:accent1>
      <a:accent2>
        <a:srgbClr val="3858FA"/>
      </a:accent2>
      <a:accent3>
        <a:srgbClr val="5C73FB"/>
      </a:accent3>
      <a:accent4>
        <a:srgbClr val="1C3B72"/>
      </a:accent4>
      <a:accent5>
        <a:srgbClr val="FFDB00"/>
      </a:accent5>
      <a:accent6>
        <a:srgbClr val="8337FF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984</Words>
  <Application>WPS 演示</Application>
  <PresentationFormat>宽屏</PresentationFormat>
  <Paragraphs>115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Bahnschrift</vt:lpstr>
      <vt:lpstr>Arial Black</vt:lpstr>
      <vt:lpstr>Caros Heavy</vt:lpstr>
      <vt:lpstr>Yu Gothic UI Semibold</vt:lpstr>
      <vt:lpstr>Arial Unicode MS</vt:lpstr>
      <vt:lpstr>第一PPT，www.1ppt.com</vt:lpstr>
      <vt:lpstr>3_Office 主题​​</vt:lpstr>
      <vt:lpstr>表单设计器阶段性演示</vt:lpstr>
      <vt:lpstr>PowerPoint 演示文稿</vt:lpstr>
      <vt:lpstr>完成情况</vt:lpstr>
      <vt:lpstr>完成情况</vt:lpstr>
      <vt:lpstr>场景演示</vt:lpstr>
      <vt:lpstr>场景演示</vt:lpstr>
      <vt:lpstr>场景演示</vt:lpstr>
      <vt:lpstr>场景演示</vt:lpstr>
      <vt:lpstr> 下期展望</vt:lpstr>
      <vt:lpstr>意见讨论</vt:lpstr>
      <vt:lpstr>THANK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linmn</cp:lastModifiedBy>
  <cp:revision>37</cp:revision>
  <dcterms:created xsi:type="dcterms:W3CDTF">2023-03-19T18:40:00Z</dcterms:created>
  <dcterms:modified xsi:type="dcterms:W3CDTF">2023-03-20T03:10:00Z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2052-11.1.0.11579</vt:lpwstr>
  </property>
  <property fmtid="{D5CDD505-2E9C-101B-9397-08002B2CF9AE}" pid="3" name="ICV">
    <vt:lpwstr>9F3BE8FC8444C1482D571764237AF1B4</vt:lpwstr>
  </property>
</Properties>
</file>