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16"/>
  </p:handoutMasterIdLst>
  <p:sldIdLst>
    <p:sldId id="265" r:id="rId4"/>
    <p:sldId id="266" r:id="rId6"/>
    <p:sldId id="268" r:id="rId7"/>
    <p:sldId id="281" r:id="rId8"/>
    <p:sldId id="269" r:id="rId9"/>
    <p:sldId id="278" r:id="rId10"/>
    <p:sldId id="279" r:id="rId11"/>
    <p:sldId id="274" r:id="rId12"/>
    <p:sldId id="270" r:id="rId13"/>
    <p:sldId id="271" r:id="rId14"/>
    <p:sldId id="275" r:id="rId15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fe314b-1cdd-4f68-b3f6-be15e646745d}">
          <p14:sldIdLst>
            <p14:sldId id="265"/>
            <p14:sldId id="266"/>
            <p14:sldId id="268"/>
            <p14:sldId id="281"/>
          </p14:sldIdLst>
        </p14:section>
        <p14:section name="无标题节" id="{772b9e04-05cc-4f22-a8db-f54139117c64}">
          <p14:sldIdLst>
            <p14:sldId id="269"/>
            <p14:sldId id="278"/>
            <p14:sldId id="274"/>
            <p14:sldId id="270"/>
            <p14:sldId id="271"/>
            <p14:sldId id="27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945" y="1279525"/>
            <a:ext cx="614176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581" y="6356756"/>
            <a:ext cx="2743057" cy="36427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309" y="6356756"/>
            <a:ext cx="4114584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576" y="6356756"/>
            <a:ext cx="2743057" cy="36427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635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846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4239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4241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622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622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9340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4328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336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2020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632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710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70216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70248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623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64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252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51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523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563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8284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229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82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4322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311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2007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634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802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730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15" y="304200"/>
            <a:ext cx="11607005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561382" y="304166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711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114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645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3499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53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113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730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1" y="3602047"/>
            <a:ext cx="91449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25"/>
            </a:lvl1pPr>
            <a:lvl2pPr marL="500380" indent="0" algn="ctr">
              <a:buNone/>
              <a:defRPr sz="2185"/>
            </a:lvl2pPr>
            <a:lvl3pPr marL="1000125" indent="0" algn="ctr">
              <a:buNone/>
              <a:defRPr sz="1970"/>
            </a:lvl3pPr>
            <a:lvl4pPr marL="1500505" indent="0" algn="ctr">
              <a:buNone/>
              <a:defRPr sz="1750"/>
            </a:lvl4pPr>
            <a:lvl5pPr marL="2000250" indent="0" algn="ctr">
              <a:buNone/>
              <a:defRPr sz="1750"/>
            </a:lvl5pPr>
            <a:lvl6pPr marL="2500630" indent="0" algn="ctr">
              <a:buNone/>
              <a:defRPr sz="1750"/>
            </a:lvl6pPr>
            <a:lvl7pPr marL="3000375" indent="0" algn="ctr">
              <a:buNone/>
              <a:defRPr sz="1750"/>
            </a:lvl7pPr>
            <a:lvl8pPr marL="3500755" indent="0" algn="ctr">
              <a:buNone/>
              <a:defRPr sz="1750"/>
            </a:lvl8pPr>
            <a:lvl9pPr marL="4000500" indent="0" algn="ctr">
              <a:buNone/>
              <a:defRPr sz="175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84" y="6356377"/>
            <a:ext cx="274347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002" y="6356377"/>
            <a:ext cx="41152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573" y="6356377"/>
            <a:ext cx="495351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2" y="365125"/>
            <a:ext cx="10516636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82" y="6356350"/>
            <a:ext cx="27434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825625"/>
            <a:ext cx="1051663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1263" y="3441065"/>
            <a:ext cx="6817080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7422" y="5720"/>
            <a:ext cx="3415211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7427" y="3441065"/>
            <a:ext cx="3415208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1063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3109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70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70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532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0200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55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229.xml"/><Relationship Id="rId34" Type="http://schemas.openxmlformats.org/officeDocument/2006/relationships/tags" Target="../tags/tag228.xml"/><Relationship Id="rId33" Type="http://schemas.openxmlformats.org/officeDocument/2006/relationships/tags" Target="../tags/tag227.xml"/><Relationship Id="rId32" Type="http://schemas.openxmlformats.org/officeDocument/2006/relationships/tags" Target="../tags/tag226.xml"/><Relationship Id="rId31" Type="http://schemas.openxmlformats.org/officeDocument/2006/relationships/tags" Target="../tags/tag225.xml"/><Relationship Id="rId30" Type="http://schemas.openxmlformats.org/officeDocument/2006/relationships/tags" Target="../tags/tag224.xml"/><Relationship Id="rId3" Type="http://schemas.openxmlformats.org/officeDocument/2006/relationships/tags" Target="../tags/tag197.xml"/><Relationship Id="rId29" Type="http://schemas.openxmlformats.org/officeDocument/2006/relationships/tags" Target="../tags/tag223.xml"/><Relationship Id="rId28" Type="http://schemas.openxmlformats.org/officeDocument/2006/relationships/tags" Target="../tags/tag222.xml"/><Relationship Id="rId27" Type="http://schemas.openxmlformats.org/officeDocument/2006/relationships/tags" Target="../tags/tag221.xml"/><Relationship Id="rId26" Type="http://schemas.openxmlformats.org/officeDocument/2006/relationships/tags" Target="../tags/tag220.xml"/><Relationship Id="rId25" Type="http://schemas.openxmlformats.org/officeDocument/2006/relationships/tags" Target="../tags/tag219.xml"/><Relationship Id="rId24" Type="http://schemas.openxmlformats.org/officeDocument/2006/relationships/tags" Target="../tags/tag218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196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tags" Target="../tags/tag242.xml"/><Relationship Id="rId7" Type="http://schemas.openxmlformats.org/officeDocument/2006/relationships/image" Target="../media/image1.png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1063" y="1352550"/>
            <a:ext cx="5058410" cy="282384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 dirty="0">
                <a:solidFill>
                  <a:schemeClr val="accent1"/>
                </a:solidFill>
              </a:rPr>
              <a:t>表单设计器阶段性演示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23109" y="5232001"/>
            <a:ext cx="2727325" cy="356235"/>
          </a:xfrm>
        </p:spPr>
        <p:txBody>
          <a:bodyPr>
            <a:normAutofit fontScale="6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9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“一个供简单场景使用的初始版本”</a:t>
            </a:r>
            <a:endParaRPr lang="zh-CN" altLang="en-US" sz="1900" b="1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036996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4"/>
            </p:custDataLst>
          </p:nvPr>
        </p:nvSpPr>
        <p:spPr>
          <a:xfrm>
            <a:off x="3126192" y="338264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spc="1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#2023-03</a:t>
            </a:r>
            <a:endParaRPr lang="en-US" altLang="zh-CN" sz="2000" b="1" spc="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38679" y="5677136"/>
            <a:ext cx="2727325" cy="356235"/>
          </a:xfrm>
          <a:prstGeom prst="rect">
            <a:avLst/>
          </a:prstGeom>
        </p:spPr>
        <p:txBody>
          <a:bodyPr vert="horz" lIns="101600" tIns="38100" rIns="76200" bIns="381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主讲人：</a:t>
            </a:r>
            <a:r>
              <a:rPr lang="en-US" altLang="zh-CN" sz="12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money </a:t>
            </a:r>
            <a:endParaRPr lang="en-US" altLang="zh-CN" sz="1200" b="1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83" y="365125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意见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讨论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83" y="1825625"/>
            <a:ext cx="10516635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支持全局请求头、请求参数配置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行为事件的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684" y="5261211"/>
            <a:ext cx="2727325" cy="356235"/>
          </a:xfrm>
        </p:spPr>
        <p:txBody>
          <a:bodyPr>
            <a:normAutofit fontScale="90000"/>
          </a:bodyPr>
          <a:p>
            <a:r>
              <a:rPr lang="zh-CN" altLang="en-US"/>
              <a:t>感谢参与本次</a:t>
            </a:r>
            <a:r>
              <a:rPr lang="zh-CN" altLang="en-US"/>
              <a:t>演示会议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305684" y="5706346"/>
            <a:ext cx="2727325" cy="356235"/>
          </a:xfrm>
          <a:prstGeom prst="rect">
            <a:avLst/>
          </a:prstGeom>
        </p:spPr>
        <p:txBody>
          <a:bodyPr vert="horz" lIns="101600" tIns="38100" rIns="76200" bIns="38100" rtlCol="0" anchor="ctr">
            <a:normAutofit lnSpcReduction="1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微软雅黑" panose="020B0503020204020204" charset="-122"/>
                <a:sym typeface="+mn-ea"/>
              </a:rPr>
              <a:t>2023-03-20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>
            <p:custDataLst>
              <p:tags r:id="rId1"/>
            </p:custDataLst>
          </p:nvPr>
        </p:nvSpPr>
        <p:spPr>
          <a:xfrm>
            <a:off x="916749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635825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54901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73977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90487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完成情况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圆角矩形 50"/>
          <p:cNvSpPr/>
          <p:nvPr>
            <p:custDataLst>
              <p:tags r:id="rId6"/>
            </p:custDataLst>
          </p:nvPr>
        </p:nvSpPr>
        <p:spPr>
          <a:xfrm>
            <a:off x="91186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圆角矩形 51"/>
          <p:cNvSpPr/>
          <p:nvPr>
            <p:custDataLst>
              <p:tags r:id="rId7"/>
            </p:custDataLst>
          </p:nvPr>
        </p:nvSpPr>
        <p:spPr>
          <a:xfrm>
            <a:off x="91186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98869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O1</a:t>
            </a:r>
            <a:endParaRPr lang="en-US" altLang="zh-CN" sz="2000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61" name="圆角矩形 60"/>
          <p:cNvSpPr/>
          <p:nvPr>
            <p:custDataLst>
              <p:tags r:id="rId9"/>
            </p:custDataLst>
          </p:nvPr>
        </p:nvSpPr>
        <p:spPr>
          <a:xfrm rot="16200000">
            <a:off x="807720" y="5299710"/>
            <a:ext cx="391160" cy="1841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2" name="椭圆 61"/>
          <p:cNvSpPr/>
          <p:nvPr>
            <p:custDataLst>
              <p:tags r:id="rId10"/>
            </p:custDataLst>
          </p:nvPr>
        </p:nvSpPr>
        <p:spPr>
          <a:xfrm>
            <a:off x="911860" y="5391785"/>
            <a:ext cx="184150" cy="196215"/>
          </a:xfrm>
          <a:prstGeom prst="ellipse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8" name="圆角矩形 57"/>
          <p:cNvSpPr/>
          <p:nvPr>
            <p:custDataLst>
              <p:tags r:id="rId11"/>
            </p:custDataLst>
          </p:nvPr>
        </p:nvSpPr>
        <p:spPr>
          <a:xfrm>
            <a:off x="3721100" y="5394325"/>
            <a:ext cx="361315" cy="1930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>
            <p:custDataLst>
              <p:tags r:id="rId12"/>
            </p:custDataLst>
          </p:nvPr>
        </p:nvSpPr>
        <p:spPr>
          <a:xfrm rot="16200000">
            <a:off x="3618865" y="5304155"/>
            <a:ext cx="384810" cy="180975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>
            <p:custDataLst>
              <p:tags r:id="rId13"/>
            </p:custDataLst>
          </p:nvPr>
        </p:nvSpPr>
        <p:spPr>
          <a:xfrm rot="2040000" flipH="1">
            <a:off x="6668135" y="5365115"/>
            <a:ext cx="288925" cy="1549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>
            <p:custDataLst>
              <p:tags r:id="rId14"/>
            </p:custDataLst>
          </p:nvPr>
        </p:nvSpPr>
        <p:spPr>
          <a:xfrm rot="19560000">
            <a:off x="6549390" y="5365115"/>
            <a:ext cx="288925" cy="1549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>
            <p:custDataLst>
              <p:tags r:id="rId15"/>
            </p:custDataLst>
          </p:nvPr>
        </p:nvSpPr>
        <p:spPr>
          <a:xfrm rot="5400000">
            <a:off x="6599555" y="5249545"/>
            <a:ext cx="308610" cy="14478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圆角矩形 64"/>
          <p:cNvSpPr/>
          <p:nvPr>
            <p:custDataLst>
              <p:tags r:id="rId16"/>
            </p:custDataLst>
          </p:nvPr>
        </p:nvSpPr>
        <p:spPr>
          <a:xfrm rot="18900000">
            <a:off x="9324975" y="5344795"/>
            <a:ext cx="295910" cy="15811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>
            <p:custDataLst>
              <p:tags r:id="rId17"/>
            </p:custDataLst>
          </p:nvPr>
        </p:nvSpPr>
        <p:spPr>
          <a:xfrm rot="18900000" flipH="1">
            <a:off x="9429115" y="5233670"/>
            <a:ext cx="295910" cy="15811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7" name="圆角矩形 66"/>
          <p:cNvSpPr/>
          <p:nvPr>
            <p:custDataLst>
              <p:tags r:id="rId18"/>
            </p:custDataLst>
          </p:nvPr>
        </p:nvSpPr>
        <p:spPr>
          <a:xfrm rot="2700000">
            <a:off x="9419590" y="5349240"/>
            <a:ext cx="314960" cy="14795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8" name="圆角矩形 67"/>
          <p:cNvSpPr/>
          <p:nvPr>
            <p:custDataLst>
              <p:tags r:id="rId19"/>
            </p:custDataLst>
          </p:nvPr>
        </p:nvSpPr>
        <p:spPr>
          <a:xfrm rot="2700000">
            <a:off x="9314815" y="5238115"/>
            <a:ext cx="314960" cy="14795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9" name="椭圆 68"/>
          <p:cNvSpPr/>
          <p:nvPr>
            <p:custDataLst>
              <p:tags r:id="rId20"/>
            </p:custDataLst>
          </p:nvPr>
        </p:nvSpPr>
        <p:spPr>
          <a:xfrm rot="18900000">
            <a:off x="9450705" y="5288915"/>
            <a:ext cx="147955" cy="158115"/>
          </a:xfrm>
          <a:prstGeom prst="ellipse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371411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场景演示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2"/>
            </p:custDataLst>
          </p:nvPr>
        </p:nvSpPr>
        <p:spPr>
          <a:xfrm>
            <a:off x="372110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23"/>
            </p:custDataLst>
          </p:nvPr>
        </p:nvSpPr>
        <p:spPr>
          <a:xfrm>
            <a:off x="372110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4"/>
            </p:custDataLst>
          </p:nvPr>
        </p:nvSpPr>
        <p:spPr>
          <a:xfrm>
            <a:off x="379793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O2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5"/>
            </p:custDataLst>
          </p:nvPr>
        </p:nvSpPr>
        <p:spPr>
          <a:xfrm>
            <a:off x="652335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下期展望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26"/>
            </p:custDataLst>
          </p:nvPr>
        </p:nvSpPr>
        <p:spPr>
          <a:xfrm>
            <a:off x="653034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27"/>
            </p:custDataLst>
          </p:nvPr>
        </p:nvSpPr>
        <p:spPr>
          <a:xfrm>
            <a:off x="653034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8"/>
            </p:custDataLst>
          </p:nvPr>
        </p:nvSpPr>
        <p:spPr>
          <a:xfrm>
            <a:off x="660717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O3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933259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意见讨论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>
            <p:custDataLst>
              <p:tags r:id="rId30"/>
            </p:custDataLst>
          </p:nvPr>
        </p:nvSpPr>
        <p:spPr>
          <a:xfrm>
            <a:off x="933958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>
            <p:custDataLst>
              <p:tags r:id="rId31"/>
            </p:custDataLst>
          </p:nvPr>
        </p:nvSpPr>
        <p:spPr>
          <a:xfrm>
            <a:off x="933958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32"/>
            </p:custDataLst>
          </p:nvPr>
        </p:nvSpPr>
        <p:spPr>
          <a:xfrm>
            <a:off x="941641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O4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124" name="标题 6"/>
          <p:cNvSpPr>
            <a:spLocks noGrp="1"/>
          </p:cNvSpPr>
          <p:nvPr>
            <p:custDataLst>
              <p:tags r:id="rId33"/>
            </p:custDataLst>
          </p:nvPr>
        </p:nvSpPr>
        <p:spPr>
          <a:xfrm>
            <a:off x="5211128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Add a subtitle</a:t>
            </a:r>
            <a:endParaRPr sz="1400" b="0" cap="all" spc="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4"/>
            </p:custDataLst>
          </p:nvPr>
        </p:nvSpPr>
        <p:spPr>
          <a:xfrm>
            <a:off x="4925378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5273" y="327660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749900" y="1151890"/>
            <a:ext cx="10515600" cy="4904740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画布区更新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拖拽布局，增加卡槽位置，支持插入自定义组件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拖拽动作支持拖拽过程取消动作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暂存与在线预览、发布之间的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对外输出支持更新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支持其他项目页面引入，开箱即用，支持数据间交互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支持在线预览，编辑在线预览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配置区更新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支持表单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网格布局格式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增加卡槽组件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更新组件配置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按钮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表单按钮组，支持自定义按钮操作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单组件文本与整体表单文本的显示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隐藏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5273" y="327660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749900" y="1151890"/>
            <a:ext cx="10515600" cy="4904740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0"/>
              </a:lnSpc>
              <a:buClrTx/>
              <a:buSzTx/>
            </a:pPr>
            <a:r>
              <a:rPr lang="en-US" altLang="zh-CN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支持其他项目页面引入</a:t>
            </a:r>
            <a:r>
              <a:rPr lang="en-US" altLang="zh-CN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支持数据间交互内容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如下：</a:t>
            </a:r>
            <a:endParaRPr lang="zh-CN" altLang="en-US" sz="21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0"/>
              </a:lnSpc>
              <a:buClrTx/>
              <a:buSzTx/>
            </a:pP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0290" y="1259205"/>
            <a:ext cx="7338060" cy="51885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新增用户信息：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3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场景描述：录入信息，点击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完成新用户新增，支持手动点击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同步数据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并发送请求到第三方更新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3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http://10.0.60.34:8000/#/online/create/31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2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涉及内容：字段的配置（加载字段字典 + 字段校验）+ 字段卡槽的配置 + 提交、重置+ 自定义带“通知”操作的按钮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同步数据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endParaRPr lang="zh-CN" altLang="en-US" sz="1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编辑用户信息 ：</a:t>
            </a:r>
            <a:r>
              <a:rPr lang="zh-CN" alt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同上</a:t>
            </a:r>
            <a:r>
              <a:rPr lang="zh-CN" alt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获取初始化数据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获取初始化数据场景描述：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http://10.0.60.34:8000/#/online/update/32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3" algn="l">
              <a:lnSpc>
                <a:spcPct val="80000"/>
              </a:lnSpc>
              <a:buClrTx/>
              <a:buSz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）分别从用水户信息、册本信息接口获取，默认带用水户信息提交；（并联）</a:t>
            </a:r>
            <a:endParaRPr lang="en-US" alt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3" algn="l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）从用水户接口获取用水户号，再去获取册本信息。当第一个接口失败时，中断请求（串联）</a:t>
            </a:r>
            <a:endParaRPr lang="en-US" alt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80000"/>
              </a:lnSpc>
              <a:buClrTx/>
              <a:buSzTx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35" y="1317625"/>
            <a:ext cx="10515600" cy="4176395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使用表单布局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网格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暂时只开放切换布局类型的选项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下期开放更多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配置项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 sz="265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移动端演示 (产品项目网上营业厅相关办理功能)</a:t>
            </a:r>
            <a:endParaRPr lang="en-US" altLang="zh-CN" sz="265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5" algn="l">
              <a:lnSpc>
                <a:spcPct val="120000"/>
              </a:lnSpc>
              <a:buClrTx/>
              <a:buSzTx/>
            </a:pPr>
            <a:r>
              <a:rPr sz="2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业务咨询</a:t>
            </a:r>
            <a:r>
              <a:rPr sz="26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窗体数据交互（修改表单内部数据）、不显示文本标签、单独开启单个标签</a:t>
            </a:r>
            <a:r>
              <a:rPr 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、从配置到应用</a:t>
            </a:r>
            <a:endParaRPr 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5" algn="l">
              <a:lnSpc>
                <a:spcPct val="120000"/>
              </a:lnSpc>
              <a:buClrTx/>
              <a:buSzTx/>
            </a:pPr>
            <a:r>
              <a:rPr sz="2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窃水举报</a:t>
            </a:r>
            <a:r>
              <a:rPr sz="309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卡槽（获取坐标信息）、窗体数据交互（修改表单内部数据）、不显示文本标签、单独开启单个标签</a:t>
            </a:r>
            <a:r>
              <a:rPr 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、从配置到应用</a:t>
            </a:r>
            <a:endParaRPr lang="zh-CN" sz="209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endParaRPr lang="zh-CN" sz="179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endParaRPr lang="zh-CN" altLang="en-US" sz="265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lvl="0" indent="0" algn="l">
              <a:lnSpc>
                <a:spcPct val="80000"/>
              </a:lnSpc>
              <a:buClrTx/>
              <a:buSz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5"/>
            </p:custDataLst>
          </p:nvPr>
        </p:nvSpPr>
        <p:spPr>
          <a:xfrm>
            <a:off x="838283" y="365125"/>
            <a:ext cx="10516635" cy="1325563"/>
          </a:xfrm>
        </p:spPr>
        <p:txBody>
          <a:bodyPr>
            <a:norm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b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下期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展望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6"/>
            </p:custDataLst>
          </p:nvPr>
        </p:nvSpPr>
        <p:spPr>
          <a:xfrm>
            <a:off x="838283" y="1825625"/>
            <a:ext cx="10516635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对配置效果的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支持全局环境变量、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请求头、请求参数配置（目前可界面展示+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讨论）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补充网格布局常用属性、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录入组件属性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支持字段、表单行为事件的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0"/>
              </a:lnSpc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对配置工具使用上的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多画布列表管理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画布的复制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另存为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表单内已配置接口的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93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TEMPLATE_THUMBS_INDEX" val="1、4、7、9、12、1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9147_4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4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4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4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4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4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4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4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4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4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4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4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4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4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4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9147_4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9147_4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9147_4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custom20229147_4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9147_4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4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4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4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4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4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4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4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4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4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9147_4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9147_4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4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Add a subtitle"/>
  <p:tag name="KSO_WM_TEMPLATE_CATEGORY" val="custom"/>
  <p:tag name="KSO_WM_TEMPLATE_INDEX" val="20229147"/>
  <p:tag name="KSO_WM_UNIT_ID" val="custom20229147_4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4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414311b-8bd7-46b2-de54-176408cbd37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5a2ea3b5-f869-bbf6-de54-1764bfe691d4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8dbbc5-8d25-3ba0-de54-17640d3a171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7512e15-08ec-c059-de54-17644e48a2f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414311b-8bd7-46b2-de54-176408cbd37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5a2ea3b5-f869-bbf6-de54-1764bfe691d4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8dbbc5-8d25-3ba0-de54-17640d3a171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7512e15-08ec-c059-de54-17644e48a2f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PLACING_PICTURE_USER_VIEWPORT" val="{&quot;height&quot;:12390,&quot;width&quot;:15135}"/>
</p:tagLst>
</file>

<file path=ppt/tags/tag24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2c2385e-1af5-d1c6-de54-17648ef56222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b614324-c914-0691-de54-1764534376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463f1a4-8e3c-2100-de54-1764f09f3c0a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d5c5711-0232-28d7-de54-17649e072fba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519d375-9df4-4e7f-de54-17643e17cf2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a656100-0699-5e53-de54-176430dd7437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bf5d6991-b01e-8a9d-de54-176440ded5b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bfbafc-f332-c0ab-de54-176416c1439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22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宽屏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Bahnschrift</vt:lpstr>
      <vt:lpstr>Arial Black</vt:lpstr>
      <vt:lpstr>Caros Heavy</vt:lpstr>
      <vt:lpstr>Yu Gothic UI Semibold</vt:lpstr>
      <vt:lpstr>Arial Unicode MS</vt:lpstr>
      <vt:lpstr>第一PPT，www.1ppt.com</vt:lpstr>
      <vt:lpstr>3_Office 主题​​</vt:lpstr>
      <vt:lpstr>表单设计器阶段性演示</vt:lpstr>
      <vt:lpstr>PowerPoint 演示文稿</vt:lpstr>
      <vt:lpstr>完成情况</vt:lpstr>
      <vt:lpstr>完成情况</vt:lpstr>
      <vt:lpstr>场景演示</vt:lpstr>
      <vt:lpstr>场景演示</vt:lpstr>
      <vt:lpstr>场景演示</vt:lpstr>
      <vt:lpstr>场景演示</vt:lpstr>
      <vt:lpstr> 下期展望</vt:lpstr>
      <vt:lpstr>意见讨论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linmn</cp:lastModifiedBy>
  <cp:revision>40</cp:revision>
  <dcterms:created xsi:type="dcterms:W3CDTF">2023-03-19T18:40:00Z</dcterms:created>
  <dcterms:modified xsi:type="dcterms:W3CDTF">2023-03-20T03:16:51Z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9F3BE8FC8444C1482D571764237AF1B4</vt:lpwstr>
  </property>
</Properties>
</file>