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7e2f606d8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7e2f606d8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bbfdf9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4bbfdf9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5fbaa5d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5fbaa5d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e2f606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7e2f606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e2f606d8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e2f606d8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e2f606d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e2f606d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4bbfdf9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4bbfdf9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7e2f606d8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7e2f606d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0c4989a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80c4989a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5/21/2023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Index-related chains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data-aware: can reference user’s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 wrappers (components)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 templates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indexes for retrieval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agentic: can take actions such as sending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customizable chains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assembled components to solve tasks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3" y="1152425"/>
            <a:ext cx="8312474" cy="3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Data-aware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document into chunks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chunks into embeddings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381113"/>
            <a:ext cx="81153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similarity search on user’s input vs embeddings of the document chunks → fetches relevant chunks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50" y="2158448"/>
            <a:ext cx="6358500" cy="23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= wrapper around a language model that derives decision 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outputs: action + action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= functions that let the agent interact with the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actions the agent can take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25" y="2705175"/>
            <a:ext cx="8569699" cy="22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AgentType (a string that references a support agent class)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conversational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reAct_description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self_ask_with_search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 of links run in predetermined order to create a single application: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Primitives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Prompts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24" y="2846723"/>
            <a:ext cx="3791124" cy="2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 of links run in predetermined order to create a single application: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Primitives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Prompts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Chains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25" y="3276425"/>
            <a:ext cx="2919349" cy="15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