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T Sans Narrow"/>
      <p:regular r:id="rId16"/>
      <p:bold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TSansNarrow-bold.fntdata"/><Relationship Id="rId16" Type="http://schemas.openxmlformats.org/officeDocument/2006/relationships/font" Target="fonts/PTSansNarrow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47e2f606d8_1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47e2f606d8_1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24bbfdf9d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24bbfdf9d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45fbaa5d5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45fbaa5d5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47e2f606d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47e2f606d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47e2f606d8_1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47e2f606d8_1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7e2f606d8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47e2f606d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24bbfdf9da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24bbfdf9d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47e2f606d8_1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47e2f606d8_1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480c4989a7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480c4989a7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LangChain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5/21/2023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Chains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LLMChain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LLMMath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SequentialChain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Index-related chains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It Does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data-aware: can reference user’s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LLM wrappers (components)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prompt templates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indexes for retrieval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agentic: can take actions such as sending emails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customizable chains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assembled components to solve tasks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763" y="1152425"/>
            <a:ext cx="8312474" cy="339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Data-aware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splits document into chunks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turns chunks into embeddings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350" y="2381113"/>
            <a:ext cx="8115300" cy="1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Retrieval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similarity search on user’s input vs embeddings of the document chunks → fetches relevant chunks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2750" y="2158448"/>
            <a:ext cx="6358500" cy="234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Agentic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Agent = wrapper around a language model that derives decision making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 input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outputs: action + action input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Tools = functions that let the agent interact with the environment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define the actions the agent can take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125" y="2705175"/>
            <a:ext cx="8569699" cy="224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Agentic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Specify the following: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LLM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tools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AgentType (a string that references a support agent class)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conversational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reAct_description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self_ask_with_search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Chains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Consist of links run in predetermined order to create a single application: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Primitives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Prompts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Models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Functions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6524" y="2846723"/>
            <a:ext cx="3791124" cy="204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Chains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Consist of links run in predetermined order to create a single application: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Primitives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Prompts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Models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Functions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Chains</a:t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3125" y="3276425"/>
            <a:ext cx="2919349" cy="15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