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01c548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01c548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01c548c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01c548c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01c548c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01c548c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01c548c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01c548c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01c548c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01c548c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83adb9e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83adb9e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Gorilla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connected with Massive APIs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Gorilla contributions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LLaMa-based model that performs better than GPT-4 on writing API calls (fewer hallucinations). It can adapt to test-time document changes when combined with a document retriever.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APIBench for model evaluation: a comprehensive dataset consisting of HuggingFace, TorchHub, and TensorHub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Retrieval aware training paradigm: incorporates document retrieval into the fine-tuning and inference pipelines so Gorilla can leverage up-to-date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Gorilla vs SOTA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938" y="1017725"/>
            <a:ext cx="53244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163" y="3439413"/>
            <a:ext cx="51530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APIBench Dataset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recorded model cards for HuggingFace’s Model Hub, Pytorch Hub, TensorFlow Hub.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filtered out models with poor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925 from HuggingFace, 95 from Pytorch Hub, 626 from TensorFlow 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API calls into json object with fields: {domain, framework, functionality, api_name, api_call, api_arguments, environment_requirements, example_code, performance, and description.}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Gorilla-training &amp; usage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25" y="1017725"/>
            <a:ext cx="51592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with Retriever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"Use this API documentation for reference: " appended to the user prompt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adaptation to changes in API documentation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00" y="2085300"/>
            <a:ext cx="6769600" cy="24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to AF Survey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another one of the LLM-based agents that uses LLM as the controller and calls other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