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5467-8700-B94E-8D52-0596F424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79BF3-A235-FE4F-88F9-8FADAA69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75AC-89C0-3046-AFC2-3960603B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8B32-C05A-1942-AAD5-CB132FF3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1FD0-0F97-444B-8155-31BF926E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78B7-2E28-0F4F-962C-3FA8375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F6298-2349-8547-873E-A0951D77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7350-8049-D24A-8B57-E89095A6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9932-322A-9145-8081-4B5A5E8C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B686-DAFE-4B48-A886-5B24575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43B83-92B5-0340-B030-0293E73D1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794B0-07EF-4942-8015-FC5DD6BC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53A-DF10-554E-9650-BC8C9B30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159B-A161-5742-A5CF-45F2DE3A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D91E-D9C6-4945-AB03-E968CFF3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71D9-919F-8642-8ADF-62B6B21A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F4BC-AC71-6B44-99A7-34873EBF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DB83-B4DA-AC48-99B0-42DF6AD4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FB7A-5E0B-FD4A-8621-921F070B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2B3F-4A05-D645-B47B-7C6C8050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916B-4938-1844-917E-8835C7CB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7401-16D5-D94D-A49D-909AEA27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93FC-33B3-9440-8674-62FE8C0F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CB76-8FA9-5945-A953-A776D896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43B3-1D71-4444-96CA-6739F03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F3C2-BD83-0546-9792-A2ECC9D8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2E91-25E2-E84B-B887-BB4571B8A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E523-6849-B44D-8551-74838F0D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E071B-6465-ED42-99B7-907524FE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1D55-095D-E240-AF6D-CEC3CDEA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D8393-0DDD-924D-B3CA-17CE3562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E1E1-21E7-1A4E-B162-686FC2F2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4A033-FF75-894A-ACB6-99596FE1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A1C1-0971-B144-A373-60B164E7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F0EB2-0428-D54C-9A38-B14BCA23B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517D-490E-D440-83FD-DE186FD57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81DC-6E0C-4443-92E3-1D56F195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1B927-DDFE-D64C-9CD5-3333B0D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B07B9-E298-CD48-948E-940639F8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89DF-AC81-0E45-BB4F-C4842B81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B87F5-1C52-4048-93CB-2BB17D93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01E8D-615B-1246-A03E-5093C1A1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61D3F-96ED-A84E-8812-762860EB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D28E0-77B9-A149-AD8D-7D5E0D88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68D3B-846B-CF44-8CD5-A90B9E6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8520F-3680-B244-8996-2F3A82FF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4914-F65C-A249-8158-6EE686AA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19DB-3CD2-B84C-A7E7-D719B720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70090-910D-F64C-872F-54014E890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2D9E2-5969-F447-B7D9-A578C770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3E4F7-1229-6E43-BEA0-3F22C4E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D6EAB-79CF-3445-BD1D-0F68C747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5695-7232-C64B-956E-FEB5C3D4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48736-36DA-6A48-AB7E-F465741E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C4C41-BFD4-424F-99D1-92E6034D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7798-AD38-C541-A6CA-EF390246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B5F5-E6F3-8F4D-B0C7-6EA8ABA0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D0A8-6683-D54A-8A7A-538A2406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6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45633-F4FA-874E-94D0-E14A27B0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3FDCE-B3DC-4547-8EBE-1F89BE05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E3CC-6A94-AE4B-9284-238CF3A7F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5321-9E1B-B242-80A8-15FFC83ABE91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E839D-4121-D547-B1DD-37E490261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47B3-AB7A-E349-8A83-6B330D8AE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8EE1-428E-EE43-ABB7-8D794B87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90F-ECF2-E54C-B06C-B344B5C98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1C80-CB4A-574E-949B-76AF2057A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Davis</dc:creator>
  <cp:lastModifiedBy>Zach Davis</cp:lastModifiedBy>
  <cp:revision>1</cp:revision>
  <dcterms:created xsi:type="dcterms:W3CDTF">2018-02-28T19:32:55Z</dcterms:created>
  <dcterms:modified xsi:type="dcterms:W3CDTF">2018-02-28T19:33:16Z</dcterms:modified>
</cp:coreProperties>
</file>