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🌿 Sustainable Smart City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AI-powered eco-sustainability platform</a:t>
            </a:r>
          </a:p>
          <a:p>
            <a:r>
              <a:rPr lang="en-US" dirty="0" smtClean="0"/>
              <a:t>By </a:t>
            </a:r>
            <a:r>
              <a:rPr lang="en-US" dirty="0" err="1" smtClean="0"/>
              <a:t>Maniganti</a:t>
            </a:r>
            <a:r>
              <a:rPr lang="en-US" dirty="0" smtClean="0"/>
              <a:t> Lakshmi </a:t>
            </a:r>
            <a:r>
              <a:rPr lang="en-US" dirty="0" err="1" smtClean="0"/>
              <a:t>Sailaja</a:t>
            </a:r>
            <a:endParaRPr lang="en-US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Project by </a:t>
            </a:r>
            <a:r>
              <a:rPr dirty="0" err="1" smtClean="0"/>
              <a:t>M</a:t>
            </a:r>
            <a:r>
              <a:rPr lang="en-US" dirty="0" err="1" smtClean="0"/>
              <a:t>aniganti</a:t>
            </a:r>
            <a:r>
              <a:rPr lang="en-US" dirty="0" smtClean="0"/>
              <a:t> Lakshmi </a:t>
            </a:r>
            <a:r>
              <a:rPr lang="en-US" dirty="0" err="1" smtClean="0"/>
              <a:t>Sailaja</a:t>
            </a:r>
            <a:endParaRPr dirty="0"/>
          </a:p>
          <a:p>
            <a:r>
              <a:rPr dirty="0"/>
              <a:t>Questions? Let's discuss urban sustainability.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Urban cities face challenges in managing sustainability.</a:t>
            </a:r>
          </a:p>
          <a:p>
            <a:r>
              <a:t>Lack of real-time, personalized eco-guidance.</a:t>
            </a:r>
          </a:p>
          <a:p>
            <a:r>
              <a:t>Limited citizen engagement in environmental policies.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AI assistant built using IBM Granite model.</a:t>
            </a:r>
          </a:p>
          <a:p>
            <a:r>
              <a:t>Gradio interface for accessible features.</a:t>
            </a:r>
          </a:p>
          <a:p>
            <a:r>
              <a:t>Modules for waste, energy, policy, feedback, Q&amp;A,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 &amp;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Urban citizens, policymakers, NGOs, smart city planners.</a:t>
            </a:r>
          </a:p>
          <a:p>
            <a:r>
              <a:t>Expected impact: improved awareness and eco-action.</a:t>
            </a:r>
          </a:p>
          <a:p>
            <a:r>
              <a:t>Engaging, interactive interface for daily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Language: Python</a:t>
            </a:r>
          </a:p>
          <a:p>
            <a:r>
              <a:rPr dirty="0"/>
              <a:t>Interface: </a:t>
            </a:r>
            <a:r>
              <a:rPr lang="en-US" dirty="0" err="1" smtClean="0"/>
              <a:t>Streamlit</a:t>
            </a:r>
            <a:r>
              <a:rPr dirty="0" smtClean="0"/>
              <a:t>(styled </a:t>
            </a:r>
            <a:r>
              <a:rPr dirty="0"/>
              <a:t>with CSS)</a:t>
            </a:r>
          </a:p>
          <a:p>
            <a:r>
              <a:rPr dirty="0"/>
              <a:t>AI Model: IBM Granite 3.3–2B Instruct</a:t>
            </a:r>
          </a:p>
          <a:p>
            <a:r>
              <a:rPr dirty="0"/>
              <a:t>Libraries: Transformers, Pandas, </a:t>
            </a:r>
            <a:r>
              <a:rPr dirty="0" err="1" smtClean="0"/>
              <a:t>Openpyxl</a:t>
            </a:r>
            <a:r>
              <a:rPr lang="en-US" dirty="0" err="1" smtClean="0"/>
              <a:t>,Huggieface</a:t>
            </a:r>
            <a:endParaRPr dirty="0"/>
          </a:p>
          <a:p>
            <a:r>
              <a:rPr dirty="0"/>
              <a:t>Hosting: Google </a:t>
            </a:r>
            <a:r>
              <a:rPr dirty="0" err="1"/>
              <a:t>Colab</a:t>
            </a:r>
            <a:r>
              <a:rPr dirty="0"/>
              <a:t> + </a:t>
            </a:r>
            <a:r>
              <a:rPr dirty="0" err="1"/>
              <a:t>Ngrok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→ Gradio UI → Prompt Builder → IBM Granite → AI Response</a:t>
            </a:r>
          </a:p>
          <a:p>
            <a:r>
              <a:t>CSV Forecasting and Anomaly Detection via Pandas</a:t>
            </a:r>
          </a:p>
          <a:p>
            <a:r>
              <a:t>Feedback and Reporting stored as Excel files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♻️ Waste Sorting</a:t>
            </a:r>
          </a:p>
          <a:p>
            <a:r>
              <a:t>💡 Energy Advisor</a:t>
            </a:r>
          </a:p>
          <a:p>
            <a:r>
              <a:t>📢 Citizen Feedback</a:t>
            </a:r>
          </a:p>
          <a:p>
            <a:r>
              <a:t>📜 Policy Summarization</a:t>
            </a:r>
          </a:p>
          <a:p>
            <a:r>
              <a:t>📈 Resource Forecast &amp; Anomaly Detection</a:t>
            </a:r>
          </a:p>
          <a:p>
            <a:r>
              <a:t>💬 Sustainability Q&amp;A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Validated CSV uploads, text inputs, and model outputs.</a:t>
            </a:r>
          </a:p>
          <a:p>
            <a:r>
              <a:t>Handled errors like missing columns or null inputs.</a:t>
            </a:r>
          </a:p>
          <a:p>
            <a:r>
              <a:t>Confirmed UI responsiveness and accuracy of responses.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Demo &amp;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838"/>
            <a:ext cx="8229600" cy="4525963"/>
          </a:xfrm>
        </p:spPr>
        <p:txBody>
          <a:bodyPr/>
          <a:lstStyle/>
          <a:p>
            <a:endParaRPr dirty="0"/>
          </a:p>
          <a:p>
            <a:r>
              <a:rPr dirty="0"/>
              <a:t>Hosted on Google </a:t>
            </a:r>
            <a:r>
              <a:rPr dirty="0" err="1"/>
              <a:t>Colab</a:t>
            </a:r>
            <a:r>
              <a:rPr dirty="0"/>
              <a:t> using </a:t>
            </a:r>
            <a:r>
              <a:rPr dirty="0" err="1"/>
              <a:t>Ngrok</a:t>
            </a:r>
            <a:r>
              <a:rPr dirty="0"/>
              <a:t>.</a:t>
            </a:r>
          </a:p>
          <a:p>
            <a:r>
              <a:rPr dirty="0"/>
              <a:t>Interactive </a:t>
            </a:r>
            <a:r>
              <a:rPr lang="en-US" dirty="0"/>
              <a:t>	</a:t>
            </a:r>
            <a:r>
              <a:rPr lang="en-US" dirty="0" err="1" smtClean="0"/>
              <a:t>Streamlit</a:t>
            </a:r>
            <a:r>
              <a:rPr dirty="0" smtClean="0"/>
              <a:t> </a:t>
            </a:r>
            <a:r>
              <a:rPr dirty="0"/>
              <a:t>interface with tabs.</a:t>
            </a:r>
          </a:p>
          <a:p>
            <a:r>
              <a:rPr dirty="0"/>
              <a:t>Code, demo video, and documentation ready.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241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🌿 Sustainable Smart City Assistant</vt:lpstr>
      <vt:lpstr>Problem Statement</vt:lpstr>
      <vt:lpstr>Proposed Solution</vt:lpstr>
      <vt:lpstr>Target Users &amp; Outcome</vt:lpstr>
      <vt:lpstr>Technology Stack</vt:lpstr>
      <vt:lpstr>Architecture Flow</vt:lpstr>
      <vt:lpstr>Core Features</vt:lpstr>
      <vt:lpstr>Testing &amp; Results</vt:lpstr>
      <vt:lpstr>Demo &amp; Hosting</vt:lpstr>
      <vt:lpstr>Thank You!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🌿 Sustainable Smart City Assistant</dc:title>
  <dc:creator>Dell</dc:creator>
  <dc:description>generated using python-pptx</dc:description>
  <cp:lastModifiedBy>Dell</cp:lastModifiedBy>
  <cp:revision>2</cp:revision>
  <dcterms:created xsi:type="dcterms:W3CDTF">2013-01-27T09:14:16Z</dcterms:created>
  <dcterms:modified xsi:type="dcterms:W3CDTF">2025-07-19T12:16:08Z</dcterms:modified>
</cp:coreProperties>
</file>