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147480802"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543F4-2815-4235-A32A-1E0BB28D9719}" v="81" dt="2025-08-13T10:41:2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i, Manisha (Cognizant)" userId="28dc3390-aef0-4f7d-99a2-334e28945d7f" providerId="ADAL" clId="{1F0543F4-2815-4235-A32A-1E0BB28D9719}"/>
    <pc:docChg chg="undo custSel modSld">
      <pc:chgData name="Sagi, Manisha (Cognizant)" userId="28dc3390-aef0-4f7d-99a2-334e28945d7f" providerId="ADAL" clId="{1F0543F4-2815-4235-A32A-1E0BB28D9719}" dt="2025-08-13T10:42:50.572" v="787" actId="1076"/>
      <pc:docMkLst>
        <pc:docMk/>
      </pc:docMkLst>
      <pc:sldChg chg="addSp delSp modSp mod">
        <pc:chgData name="Sagi, Manisha (Cognizant)" userId="28dc3390-aef0-4f7d-99a2-334e28945d7f" providerId="ADAL" clId="{1F0543F4-2815-4235-A32A-1E0BB28D9719}" dt="2025-08-13T10:42:50.572" v="787" actId="1076"/>
        <pc:sldMkLst>
          <pc:docMk/>
          <pc:sldMk cId="3208433004" sldId="256"/>
        </pc:sldMkLst>
        <pc:spChg chg="add">
          <ac:chgData name="Sagi, Manisha (Cognizant)" userId="28dc3390-aef0-4f7d-99a2-334e28945d7f" providerId="ADAL" clId="{1F0543F4-2815-4235-A32A-1E0BB28D9719}" dt="2025-08-12T10:44:30.022" v="16"/>
          <ac:spMkLst>
            <pc:docMk/>
            <pc:sldMk cId="3208433004" sldId="256"/>
            <ac:spMk id="2" creationId="{BC7C426C-ACD7-9B61-E89C-EB28BB64010D}"/>
          </ac:spMkLst>
        </pc:spChg>
        <pc:spChg chg="add del mod">
          <ac:chgData name="Sagi, Manisha (Cognizant)" userId="28dc3390-aef0-4f7d-99a2-334e28945d7f" providerId="ADAL" clId="{1F0543F4-2815-4235-A32A-1E0BB28D9719}" dt="2025-08-12T10:51:22.151" v="25"/>
          <ac:spMkLst>
            <pc:docMk/>
            <pc:sldMk cId="3208433004" sldId="256"/>
            <ac:spMk id="5" creationId="{0FF8B0BA-DF67-26D9-57DB-A31CE77D50AA}"/>
          </ac:spMkLst>
        </pc:spChg>
        <pc:spChg chg="add del mod">
          <ac:chgData name="Sagi, Manisha (Cognizant)" userId="28dc3390-aef0-4f7d-99a2-334e28945d7f" providerId="ADAL" clId="{1F0543F4-2815-4235-A32A-1E0BB28D9719}" dt="2025-08-13T10:37:52.272" v="747" actId="478"/>
          <ac:spMkLst>
            <pc:docMk/>
            <pc:sldMk cId="3208433004" sldId="256"/>
            <ac:spMk id="9" creationId="{2B406988-4145-5341-4C9D-2880FC63E59C}"/>
          </ac:spMkLst>
        </pc:spChg>
        <pc:spChg chg="del">
          <ac:chgData name="Sagi, Manisha (Cognizant)" userId="28dc3390-aef0-4f7d-99a2-334e28945d7f" providerId="ADAL" clId="{1F0543F4-2815-4235-A32A-1E0BB28D9719}" dt="2025-08-12T10:43:52.979" v="2" actId="478"/>
          <ac:spMkLst>
            <pc:docMk/>
            <pc:sldMk cId="3208433004" sldId="256"/>
            <ac:spMk id="9" creationId="{302491CE-E353-A82B-2A9F-3ADEDC06C0ED}"/>
          </ac:spMkLst>
        </pc:spChg>
        <pc:spChg chg="mod">
          <ac:chgData name="Sagi, Manisha (Cognizant)" userId="28dc3390-aef0-4f7d-99a2-334e28945d7f" providerId="ADAL" clId="{1F0543F4-2815-4235-A32A-1E0BB28D9719}" dt="2025-08-12T12:00:34.677" v="523" actId="20577"/>
          <ac:spMkLst>
            <pc:docMk/>
            <pc:sldMk cId="3208433004" sldId="256"/>
            <ac:spMk id="10" creationId="{B94E63CC-B134-C79A-D05B-580361FE27EE}"/>
          </ac:spMkLst>
        </pc:spChg>
        <pc:spChg chg="add del">
          <ac:chgData name="Sagi, Manisha (Cognizant)" userId="28dc3390-aef0-4f7d-99a2-334e28945d7f" providerId="ADAL" clId="{1F0543F4-2815-4235-A32A-1E0BB28D9719}" dt="2025-08-12T10:52:31.147" v="27" actId="22"/>
          <ac:spMkLst>
            <pc:docMk/>
            <pc:sldMk cId="3208433004" sldId="256"/>
            <ac:spMk id="11" creationId="{26876F18-6DB3-DD51-76FE-CDD4CBEEBBE3}"/>
          </ac:spMkLst>
        </pc:spChg>
        <pc:spChg chg="add del mod">
          <ac:chgData name="Sagi, Manisha (Cognizant)" userId="28dc3390-aef0-4f7d-99a2-334e28945d7f" providerId="ADAL" clId="{1F0543F4-2815-4235-A32A-1E0BB28D9719}" dt="2025-08-13T10:38:04.702" v="749" actId="478"/>
          <ac:spMkLst>
            <pc:docMk/>
            <pc:sldMk cId="3208433004" sldId="256"/>
            <ac:spMk id="11" creationId="{3414AE7D-C4CC-2751-AA6E-CD25A07217FB}"/>
          </ac:spMkLst>
        </pc:spChg>
        <pc:spChg chg="add mod">
          <ac:chgData name="Sagi, Manisha (Cognizant)" userId="28dc3390-aef0-4f7d-99a2-334e28945d7f" providerId="ADAL" clId="{1F0543F4-2815-4235-A32A-1E0BB28D9719}" dt="2025-08-13T10:38:51.953" v="773" actId="13926"/>
          <ac:spMkLst>
            <pc:docMk/>
            <pc:sldMk cId="3208433004" sldId="256"/>
            <ac:spMk id="12" creationId="{B28C5062-6569-F43A-AFB2-2268AC9BD13A}"/>
          </ac:spMkLst>
        </pc:spChg>
        <pc:spChg chg="del">
          <ac:chgData name="Sagi, Manisha (Cognizant)" userId="28dc3390-aef0-4f7d-99a2-334e28945d7f" providerId="ADAL" clId="{1F0543F4-2815-4235-A32A-1E0BB28D9719}" dt="2025-08-12T12:00:28.054" v="511" actId="478"/>
          <ac:spMkLst>
            <pc:docMk/>
            <pc:sldMk cId="3208433004" sldId="256"/>
            <ac:spMk id="12" creationId="{BCE78246-3BA0-F854-01BF-1D04152ECB45}"/>
          </ac:spMkLst>
        </pc:spChg>
        <pc:spChg chg="del mod">
          <ac:chgData name="Sagi, Manisha (Cognizant)" userId="28dc3390-aef0-4f7d-99a2-334e28945d7f" providerId="ADAL" clId="{1F0543F4-2815-4235-A32A-1E0BB28D9719}" dt="2025-08-12T12:00:28.056" v="513"/>
          <ac:spMkLst>
            <pc:docMk/>
            <pc:sldMk cId="3208433004" sldId="256"/>
            <ac:spMk id="14" creationId="{D3B20D7B-9A22-8750-2ADE-538E30010E3A}"/>
          </ac:spMkLst>
        </pc:spChg>
        <pc:spChg chg="mod">
          <ac:chgData name="Sagi, Manisha (Cognizant)" userId="28dc3390-aef0-4f7d-99a2-334e28945d7f" providerId="ADAL" clId="{1F0543F4-2815-4235-A32A-1E0BB28D9719}" dt="2025-08-12T12:46:48.138" v="679" actId="207"/>
          <ac:spMkLst>
            <pc:docMk/>
            <pc:sldMk cId="3208433004" sldId="256"/>
            <ac:spMk id="16" creationId="{9CF2D2CC-F053-A688-C56E-8543ED6330BD}"/>
          </ac:spMkLst>
        </pc:spChg>
        <pc:spChg chg="mod">
          <ac:chgData name="Sagi, Manisha (Cognizant)" userId="28dc3390-aef0-4f7d-99a2-334e28945d7f" providerId="ADAL" clId="{1F0543F4-2815-4235-A32A-1E0BB28D9719}" dt="2025-08-12T10:36:19.808" v="0"/>
          <ac:spMkLst>
            <pc:docMk/>
            <pc:sldMk cId="3208433004" sldId="256"/>
            <ac:spMk id="18" creationId="{2AC7AEF7-2B3C-CCCD-0D86-374E079F89A4}"/>
          </ac:spMkLst>
        </pc:spChg>
        <pc:spChg chg="mod">
          <ac:chgData name="Sagi, Manisha (Cognizant)" userId="28dc3390-aef0-4f7d-99a2-334e28945d7f" providerId="ADAL" clId="{1F0543F4-2815-4235-A32A-1E0BB28D9719}" dt="2025-08-12T12:46:42.292" v="678" actId="207"/>
          <ac:spMkLst>
            <pc:docMk/>
            <pc:sldMk cId="3208433004" sldId="256"/>
            <ac:spMk id="20" creationId="{2D9D4A22-6B7E-4F0D-2071-B318324107F5}"/>
          </ac:spMkLst>
        </pc:spChg>
        <pc:spChg chg="mod">
          <ac:chgData name="Sagi, Manisha (Cognizant)" userId="28dc3390-aef0-4f7d-99a2-334e28945d7f" providerId="ADAL" clId="{1F0543F4-2815-4235-A32A-1E0BB28D9719}" dt="2025-08-12T10:38:33.148" v="1"/>
          <ac:spMkLst>
            <pc:docMk/>
            <pc:sldMk cId="3208433004" sldId="256"/>
            <ac:spMk id="22" creationId="{6299EEE3-51C0-31FD-B7E7-DC43A0C22855}"/>
          </ac:spMkLst>
        </pc:spChg>
        <pc:spChg chg="mod">
          <ac:chgData name="Sagi, Manisha (Cognizant)" userId="28dc3390-aef0-4f7d-99a2-334e28945d7f" providerId="ADAL" clId="{1F0543F4-2815-4235-A32A-1E0BB28D9719}" dt="2025-08-12T12:46:51.520" v="680" actId="207"/>
          <ac:spMkLst>
            <pc:docMk/>
            <pc:sldMk cId="3208433004" sldId="256"/>
            <ac:spMk id="23" creationId="{1F4B50CC-1942-7732-4764-EA957A15458B}"/>
          </ac:spMkLst>
        </pc:spChg>
        <pc:spChg chg="mod">
          <ac:chgData name="Sagi, Manisha (Cognizant)" userId="28dc3390-aef0-4f7d-99a2-334e28945d7f" providerId="ADAL" clId="{1F0543F4-2815-4235-A32A-1E0BB28D9719}" dt="2025-08-12T11:51:56.652" v="452" actId="14100"/>
          <ac:spMkLst>
            <pc:docMk/>
            <pc:sldMk cId="3208433004" sldId="256"/>
            <ac:spMk id="28" creationId="{FB1F8C4A-D68E-C7A4-1486-A721C9CF58D9}"/>
          </ac:spMkLst>
        </pc:spChg>
        <pc:spChg chg="del mod">
          <ac:chgData name="Sagi, Manisha (Cognizant)" userId="28dc3390-aef0-4f7d-99a2-334e28945d7f" providerId="ADAL" clId="{1F0543F4-2815-4235-A32A-1E0BB28D9719}" dt="2025-08-12T11:44:53.850" v="354"/>
          <ac:spMkLst>
            <pc:docMk/>
            <pc:sldMk cId="3208433004" sldId="256"/>
            <ac:spMk id="30" creationId="{D7E52DB4-BB6C-5E68-DA7C-5943471E1FFE}"/>
          </ac:spMkLst>
        </pc:spChg>
        <pc:spChg chg="mod">
          <ac:chgData name="Sagi, Manisha (Cognizant)" userId="28dc3390-aef0-4f7d-99a2-334e28945d7f" providerId="ADAL" clId="{1F0543F4-2815-4235-A32A-1E0BB28D9719}" dt="2025-08-12T11:59:12.720" v="504" actId="14100"/>
          <ac:spMkLst>
            <pc:docMk/>
            <pc:sldMk cId="3208433004" sldId="256"/>
            <ac:spMk id="31" creationId="{30F9206E-9ED7-9E42-D82A-2F3C3704637B}"/>
          </ac:spMkLst>
        </pc:spChg>
        <pc:spChg chg="del mod">
          <ac:chgData name="Sagi, Manisha (Cognizant)" userId="28dc3390-aef0-4f7d-99a2-334e28945d7f" providerId="ADAL" clId="{1F0543F4-2815-4235-A32A-1E0BB28D9719}" dt="2025-08-12T11:58:27.302" v="494" actId="478"/>
          <ac:spMkLst>
            <pc:docMk/>
            <pc:sldMk cId="3208433004" sldId="256"/>
            <ac:spMk id="33" creationId="{CE566144-15BB-6C22-C8A7-F2DF6161C9FE}"/>
          </ac:spMkLst>
        </pc:spChg>
        <pc:spChg chg="del mod">
          <ac:chgData name="Sagi, Manisha (Cognizant)" userId="28dc3390-aef0-4f7d-99a2-334e28945d7f" providerId="ADAL" clId="{1F0543F4-2815-4235-A32A-1E0BB28D9719}" dt="2025-08-12T10:44:27.990" v="15" actId="478"/>
          <ac:spMkLst>
            <pc:docMk/>
            <pc:sldMk cId="3208433004" sldId="256"/>
            <ac:spMk id="36" creationId="{EECC9880-CF55-96E0-A75E-B3C659E01C17}"/>
          </ac:spMkLst>
        </pc:spChg>
        <pc:spChg chg="del mod">
          <ac:chgData name="Sagi, Manisha (Cognizant)" userId="28dc3390-aef0-4f7d-99a2-334e28945d7f" providerId="ADAL" clId="{1F0543F4-2815-4235-A32A-1E0BB28D9719}" dt="2025-08-12T11:47:42.269" v="431"/>
          <ac:spMkLst>
            <pc:docMk/>
            <pc:sldMk cId="3208433004" sldId="256"/>
            <ac:spMk id="37" creationId="{DA9A2B1D-5E99-1388-263C-FBAE635149FA}"/>
          </ac:spMkLst>
        </pc:spChg>
        <pc:spChg chg="del mod">
          <ac:chgData name="Sagi, Manisha (Cognizant)" userId="28dc3390-aef0-4f7d-99a2-334e28945d7f" providerId="ADAL" clId="{1F0543F4-2815-4235-A32A-1E0BB28D9719}" dt="2025-08-12T11:47:42.268" v="429"/>
          <ac:spMkLst>
            <pc:docMk/>
            <pc:sldMk cId="3208433004" sldId="256"/>
            <ac:spMk id="39" creationId="{744E6B22-DD1B-80B1-483E-D241AE146887}"/>
          </ac:spMkLst>
        </pc:spChg>
        <pc:spChg chg="del mod">
          <ac:chgData name="Sagi, Manisha (Cognizant)" userId="28dc3390-aef0-4f7d-99a2-334e28945d7f" providerId="ADAL" clId="{1F0543F4-2815-4235-A32A-1E0BB28D9719}" dt="2025-08-12T12:00:58.898" v="527"/>
          <ac:spMkLst>
            <pc:docMk/>
            <pc:sldMk cId="3208433004" sldId="256"/>
            <ac:spMk id="42" creationId="{083F8A1E-4D1C-1576-FBFF-4CED179CE102}"/>
          </ac:spMkLst>
        </pc:spChg>
        <pc:spChg chg="add mod">
          <ac:chgData name="Sagi, Manisha (Cognizant)" userId="28dc3390-aef0-4f7d-99a2-334e28945d7f" providerId="ADAL" clId="{1F0543F4-2815-4235-A32A-1E0BB28D9719}" dt="2025-08-12T11:19:12.771" v="96" actId="20577"/>
          <ac:spMkLst>
            <pc:docMk/>
            <pc:sldMk cId="3208433004" sldId="256"/>
            <ac:spMk id="43" creationId="{B7A1943F-2140-C25A-7AF7-27ED42A1B542}"/>
          </ac:spMkLst>
        </pc:spChg>
        <pc:spChg chg="add del mod">
          <ac:chgData name="Sagi, Manisha (Cognizant)" userId="28dc3390-aef0-4f7d-99a2-334e28945d7f" providerId="ADAL" clId="{1F0543F4-2815-4235-A32A-1E0BB28D9719}" dt="2025-08-12T11:19:29.644" v="100" actId="11529"/>
          <ac:spMkLst>
            <pc:docMk/>
            <pc:sldMk cId="3208433004" sldId="256"/>
            <ac:spMk id="44" creationId="{FFF05043-20D8-22E4-AD32-D8FAE92519EF}"/>
          </ac:spMkLst>
        </pc:spChg>
        <pc:spChg chg="add del mod">
          <ac:chgData name="Sagi, Manisha (Cognizant)" userId="28dc3390-aef0-4f7d-99a2-334e28945d7f" providerId="ADAL" clId="{1F0543F4-2815-4235-A32A-1E0BB28D9719}" dt="2025-08-12T11:20:14.331" v="105" actId="11529"/>
          <ac:spMkLst>
            <pc:docMk/>
            <pc:sldMk cId="3208433004" sldId="256"/>
            <ac:spMk id="45" creationId="{E796AC3C-46D1-4189-71A4-D1D46B5959EF}"/>
          </ac:spMkLst>
        </pc:spChg>
        <pc:spChg chg="add del mod">
          <ac:chgData name="Sagi, Manisha (Cognizant)" userId="28dc3390-aef0-4f7d-99a2-334e28945d7f" providerId="ADAL" clId="{1F0543F4-2815-4235-A32A-1E0BB28D9719}" dt="2025-08-12T11:20:41.372" v="109"/>
          <ac:spMkLst>
            <pc:docMk/>
            <pc:sldMk cId="3208433004" sldId="256"/>
            <ac:spMk id="47" creationId="{29B9A037-E1AE-630E-1242-4628BA3EBD84}"/>
          </ac:spMkLst>
        </pc:spChg>
        <pc:spChg chg="del">
          <ac:chgData name="Sagi, Manisha (Cognizant)" userId="28dc3390-aef0-4f7d-99a2-334e28945d7f" providerId="ADAL" clId="{1F0543F4-2815-4235-A32A-1E0BB28D9719}" dt="2025-08-12T10:44:14.444" v="11" actId="478"/>
          <ac:spMkLst>
            <pc:docMk/>
            <pc:sldMk cId="3208433004" sldId="256"/>
            <ac:spMk id="49" creationId="{5D1AEF64-0D6E-2B19-595D-DFD0C4E8EE8D}"/>
          </ac:spMkLst>
        </pc:spChg>
        <pc:spChg chg="add del mod">
          <ac:chgData name="Sagi, Manisha (Cognizant)" userId="28dc3390-aef0-4f7d-99a2-334e28945d7f" providerId="ADAL" clId="{1F0543F4-2815-4235-A32A-1E0BB28D9719}" dt="2025-08-12T11:21:05.915" v="114" actId="478"/>
          <ac:spMkLst>
            <pc:docMk/>
            <pc:sldMk cId="3208433004" sldId="256"/>
            <ac:spMk id="50" creationId="{58B050DB-AA64-34D4-2165-9CE6DD82CCAA}"/>
          </ac:spMkLst>
        </pc:spChg>
        <pc:spChg chg="add mod">
          <ac:chgData name="Sagi, Manisha (Cognizant)" userId="28dc3390-aef0-4f7d-99a2-334e28945d7f" providerId="ADAL" clId="{1F0543F4-2815-4235-A32A-1E0BB28D9719}" dt="2025-08-12T11:59:36.955" v="505" actId="255"/>
          <ac:spMkLst>
            <pc:docMk/>
            <pc:sldMk cId="3208433004" sldId="256"/>
            <ac:spMk id="52" creationId="{6C3FB004-E938-01A3-C629-16CE85F09476}"/>
          </ac:spMkLst>
        </pc:spChg>
        <pc:spChg chg="add mod">
          <ac:chgData name="Sagi, Manisha (Cognizant)" userId="28dc3390-aef0-4f7d-99a2-334e28945d7f" providerId="ADAL" clId="{1F0543F4-2815-4235-A32A-1E0BB28D9719}" dt="2025-08-12T11:36:24.735" v="296" actId="1076"/>
          <ac:spMkLst>
            <pc:docMk/>
            <pc:sldMk cId="3208433004" sldId="256"/>
            <ac:spMk id="53" creationId="{977175B5-B70D-5820-3133-400D568E5CAC}"/>
          </ac:spMkLst>
        </pc:spChg>
        <pc:spChg chg="add del mod">
          <ac:chgData name="Sagi, Manisha (Cognizant)" userId="28dc3390-aef0-4f7d-99a2-334e28945d7f" providerId="ADAL" clId="{1F0543F4-2815-4235-A32A-1E0BB28D9719}" dt="2025-08-12T11:23:09.919" v="143"/>
          <ac:spMkLst>
            <pc:docMk/>
            <pc:sldMk cId="3208433004" sldId="256"/>
            <ac:spMk id="54" creationId="{5F6982B6-5484-6C3B-FEBC-A5A0C7F55582}"/>
          </ac:spMkLst>
        </pc:spChg>
        <pc:spChg chg="add mod">
          <ac:chgData name="Sagi, Manisha (Cognizant)" userId="28dc3390-aef0-4f7d-99a2-334e28945d7f" providerId="ADAL" clId="{1F0543F4-2815-4235-A32A-1E0BB28D9719}" dt="2025-08-12T11:59:43.795" v="506" actId="255"/>
          <ac:spMkLst>
            <pc:docMk/>
            <pc:sldMk cId="3208433004" sldId="256"/>
            <ac:spMk id="56" creationId="{4E7D3AA6-7175-EB13-4387-B4F848872C7E}"/>
          </ac:spMkLst>
        </pc:spChg>
        <pc:spChg chg="add mod">
          <ac:chgData name="Sagi, Manisha (Cognizant)" userId="28dc3390-aef0-4f7d-99a2-334e28945d7f" providerId="ADAL" clId="{1F0543F4-2815-4235-A32A-1E0BB28D9719}" dt="2025-08-12T11:38:42.474" v="324" actId="1076"/>
          <ac:spMkLst>
            <pc:docMk/>
            <pc:sldMk cId="3208433004" sldId="256"/>
            <ac:spMk id="58" creationId="{CD037ED4-5EC6-94C3-A4D5-5DFDE53D162D}"/>
          </ac:spMkLst>
        </pc:spChg>
        <pc:spChg chg="add mod">
          <ac:chgData name="Sagi, Manisha (Cognizant)" userId="28dc3390-aef0-4f7d-99a2-334e28945d7f" providerId="ADAL" clId="{1F0543F4-2815-4235-A32A-1E0BB28D9719}" dt="2025-08-12T11:59:49.400" v="507" actId="255"/>
          <ac:spMkLst>
            <pc:docMk/>
            <pc:sldMk cId="3208433004" sldId="256"/>
            <ac:spMk id="59" creationId="{AD2743E9-572C-2EC0-E565-C54DEAD29C0F}"/>
          </ac:spMkLst>
        </pc:spChg>
        <pc:spChg chg="add mod">
          <ac:chgData name="Sagi, Manisha (Cognizant)" userId="28dc3390-aef0-4f7d-99a2-334e28945d7f" providerId="ADAL" clId="{1F0543F4-2815-4235-A32A-1E0BB28D9719}" dt="2025-08-12T11:38:59.211" v="327" actId="1076"/>
          <ac:spMkLst>
            <pc:docMk/>
            <pc:sldMk cId="3208433004" sldId="256"/>
            <ac:spMk id="60" creationId="{9E79ACEB-D32C-80EA-2B86-7C91A2D744D7}"/>
          </ac:spMkLst>
        </pc:spChg>
        <pc:spChg chg="add mod">
          <ac:chgData name="Sagi, Manisha (Cognizant)" userId="28dc3390-aef0-4f7d-99a2-334e28945d7f" providerId="ADAL" clId="{1F0543F4-2815-4235-A32A-1E0BB28D9719}" dt="2025-08-12T11:59:55.389" v="508" actId="255"/>
          <ac:spMkLst>
            <pc:docMk/>
            <pc:sldMk cId="3208433004" sldId="256"/>
            <ac:spMk id="61" creationId="{F27D90F6-EAAB-672B-39A5-5D2E0905A48B}"/>
          </ac:spMkLst>
        </pc:spChg>
        <pc:spChg chg="del mod">
          <ac:chgData name="Sagi, Manisha (Cognizant)" userId="28dc3390-aef0-4f7d-99a2-334e28945d7f" providerId="ADAL" clId="{1F0543F4-2815-4235-A32A-1E0BB28D9719}" dt="2025-08-12T10:44:07.316" v="7" actId="478"/>
          <ac:spMkLst>
            <pc:docMk/>
            <pc:sldMk cId="3208433004" sldId="256"/>
            <ac:spMk id="62" creationId="{82FF19B9-D779-E514-B053-4F6E33279EDA}"/>
          </ac:spMkLst>
        </pc:spChg>
        <pc:spChg chg="del">
          <ac:chgData name="Sagi, Manisha (Cognizant)" userId="28dc3390-aef0-4f7d-99a2-334e28945d7f" providerId="ADAL" clId="{1F0543F4-2815-4235-A32A-1E0BB28D9719}" dt="2025-08-12T10:44:00.176" v="5" actId="478"/>
          <ac:spMkLst>
            <pc:docMk/>
            <pc:sldMk cId="3208433004" sldId="256"/>
            <ac:spMk id="63" creationId="{A72A8161-AEC0-B6C2-531D-BD6FE5F58897}"/>
          </ac:spMkLst>
        </pc:spChg>
        <pc:spChg chg="add mod">
          <ac:chgData name="Sagi, Manisha (Cognizant)" userId="28dc3390-aef0-4f7d-99a2-334e28945d7f" providerId="ADAL" clId="{1F0543F4-2815-4235-A32A-1E0BB28D9719}" dt="2025-08-12T11:39:18.744" v="331" actId="1076"/>
          <ac:spMkLst>
            <pc:docMk/>
            <pc:sldMk cId="3208433004" sldId="256"/>
            <ac:spMk id="64" creationId="{61793C49-D91B-A313-D13B-666951454AB1}"/>
          </ac:spMkLst>
        </pc:spChg>
        <pc:spChg chg="add del mod">
          <ac:chgData name="Sagi, Manisha (Cognizant)" userId="28dc3390-aef0-4f7d-99a2-334e28945d7f" providerId="ADAL" clId="{1F0543F4-2815-4235-A32A-1E0BB28D9719}" dt="2025-08-12T11:36:42.863" v="299"/>
          <ac:spMkLst>
            <pc:docMk/>
            <pc:sldMk cId="3208433004" sldId="256"/>
            <ac:spMk id="65" creationId="{1642A264-9398-6BA5-23D0-46FF6C106424}"/>
          </ac:spMkLst>
        </pc:spChg>
        <pc:spChg chg="add mod">
          <ac:chgData name="Sagi, Manisha (Cognizant)" userId="28dc3390-aef0-4f7d-99a2-334e28945d7f" providerId="ADAL" clId="{1F0543F4-2815-4235-A32A-1E0BB28D9719}" dt="2025-08-12T12:00:05.169" v="509" actId="255"/>
          <ac:spMkLst>
            <pc:docMk/>
            <pc:sldMk cId="3208433004" sldId="256"/>
            <ac:spMk id="66" creationId="{DEE5F40A-56AA-00EE-8A8F-B9897593F4C8}"/>
          </ac:spMkLst>
        </pc:spChg>
        <pc:spChg chg="add del mod">
          <ac:chgData name="Sagi, Manisha (Cognizant)" userId="28dc3390-aef0-4f7d-99a2-334e28945d7f" providerId="ADAL" clId="{1F0543F4-2815-4235-A32A-1E0BB28D9719}" dt="2025-08-12T11:58:27.303" v="496"/>
          <ac:spMkLst>
            <pc:docMk/>
            <pc:sldMk cId="3208433004" sldId="256"/>
            <ac:spMk id="71" creationId="{92BB0353-445B-1FF0-9B23-E9DBD490061A}"/>
          </ac:spMkLst>
        </pc:spChg>
        <pc:spChg chg="add del mod">
          <ac:chgData name="Sagi, Manisha (Cognizant)" userId="28dc3390-aef0-4f7d-99a2-334e28945d7f" providerId="ADAL" clId="{1F0543F4-2815-4235-A32A-1E0BB28D9719}" dt="2025-08-12T12:06:33.224" v="537" actId="478"/>
          <ac:spMkLst>
            <pc:docMk/>
            <pc:sldMk cId="3208433004" sldId="256"/>
            <ac:spMk id="72" creationId="{7B290F4E-95B9-77C2-AE8E-DB5028D93B3D}"/>
          </ac:spMkLst>
        </pc:spChg>
        <pc:spChg chg="add">
          <ac:chgData name="Sagi, Manisha (Cognizant)" userId="28dc3390-aef0-4f7d-99a2-334e28945d7f" providerId="ADAL" clId="{1F0543F4-2815-4235-A32A-1E0BB28D9719}" dt="2025-08-12T12:14:25.475" v="548"/>
          <ac:spMkLst>
            <pc:docMk/>
            <pc:sldMk cId="3208433004" sldId="256"/>
            <ac:spMk id="75" creationId="{4D64394B-E908-E55F-BD7D-F725C0988E7E}"/>
          </ac:spMkLst>
        </pc:spChg>
        <pc:spChg chg="add del mod">
          <ac:chgData name="Sagi, Manisha (Cognizant)" userId="28dc3390-aef0-4f7d-99a2-334e28945d7f" providerId="ADAL" clId="{1F0543F4-2815-4235-A32A-1E0BB28D9719}" dt="2025-08-12T12:27:14.122" v="599"/>
          <ac:spMkLst>
            <pc:docMk/>
            <pc:sldMk cId="3208433004" sldId="256"/>
            <ac:spMk id="79" creationId="{EFDDD369-B5E6-4958-C2AC-F35CF3D59833}"/>
          </ac:spMkLst>
        </pc:spChg>
        <pc:spChg chg="add del mod">
          <ac:chgData name="Sagi, Manisha (Cognizant)" userId="28dc3390-aef0-4f7d-99a2-334e28945d7f" providerId="ADAL" clId="{1F0543F4-2815-4235-A32A-1E0BB28D9719}" dt="2025-08-12T12:27:14.121" v="597" actId="478"/>
          <ac:spMkLst>
            <pc:docMk/>
            <pc:sldMk cId="3208433004" sldId="256"/>
            <ac:spMk id="80" creationId="{2163246C-C3ED-39A2-7DDE-8696279FE695}"/>
          </ac:spMkLst>
        </pc:spChg>
        <pc:spChg chg="add del mod">
          <ac:chgData name="Sagi, Manisha (Cognizant)" userId="28dc3390-aef0-4f7d-99a2-334e28945d7f" providerId="ADAL" clId="{1F0543F4-2815-4235-A32A-1E0BB28D9719}" dt="2025-08-12T12:34:05.500" v="609" actId="478"/>
          <ac:spMkLst>
            <pc:docMk/>
            <pc:sldMk cId="3208433004" sldId="256"/>
            <ac:spMk id="81" creationId="{04550A07-1603-835C-2C27-0B81CECF4093}"/>
          </ac:spMkLst>
        </pc:spChg>
        <pc:spChg chg="add del mod">
          <ac:chgData name="Sagi, Manisha (Cognizant)" userId="28dc3390-aef0-4f7d-99a2-334e28945d7f" providerId="ADAL" clId="{1F0543F4-2815-4235-A32A-1E0BB28D9719}" dt="2025-08-12T12:41:17.332" v="634" actId="478"/>
          <ac:spMkLst>
            <pc:docMk/>
            <pc:sldMk cId="3208433004" sldId="256"/>
            <ac:spMk id="84" creationId="{410826D6-819A-332C-4F4C-9B9D80168C05}"/>
          </ac:spMkLst>
        </pc:spChg>
        <pc:spChg chg="add del mod">
          <ac:chgData name="Sagi, Manisha (Cognizant)" userId="28dc3390-aef0-4f7d-99a2-334e28945d7f" providerId="ADAL" clId="{1F0543F4-2815-4235-A32A-1E0BB28D9719}" dt="2025-08-12T12:42:54.972" v="650"/>
          <ac:spMkLst>
            <pc:docMk/>
            <pc:sldMk cId="3208433004" sldId="256"/>
            <ac:spMk id="85" creationId="{23940DE7-C033-577F-963D-8092EFF44B7A}"/>
          </ac:spMkLst>
        </pc:spChg>
        <pc:spChg chg="add del mod">
          <ac:chgData name="Sagi, Manisha (Cognizant)" userId="28dc3390-aef0-4f7d-99a2-334e28945d7f" providerId="ADAL" clId="{1F0543F4-2815-4235-A32A-1E0BB28D9719}" dt="2025-08-12T12:42:54.973" v="652"/>
          <ac:spMkLst>
            <pc:docMk/>
            <pc:sldMk cId="3208433004" sldId="256"/>
            <ac:spMk id="86" creationId="{C6F07DAD-4425-4000-C9B8-A82C7AA97C1F}"/>
          </ac:spMkLst>
        </pc:spChg>
        <pc:spChg chg="add del mod">
          <ac:chgData name="Sagi, Manisha (Cognizant)" userId="28dc3390-aef0-4f7d-99a2-334e28945d7f" providerId="ADAL" clId="{1F0543F4-2815-4235-A32A-1E0BB28D9719}" dt="2025-08-12T12:46:01.860" v="675" actId="478"/>
          <ac:spMkLst>
            <pc:docMk/>
            <pc:sldMk cId="3208433004" sldId="256"/>
            <ac:spMk id="90" creationId="{8F68A41E-DE52-6F19-311F-80DBE2F7C413}"/>
          </ac:spMkLst>
        </pc:spChg>
        <pc:spChg chg="add mod">
          <ac:chgData name="Sagi, Manisha (Cognizant)" userId="28dc3390-aef0-4f7d-99a2-334e28945d7f" providerId="ADAL" clId="{1F0543F4-2815-4235-A32A-1E0BB28D9719}" dt="2025-08-12T12:46:11.059" v="677"/>
          <ac:spMkLst>
            <pc:docMk/>
            <pc:sldMk cId="3208433004" sldId="256"/>
            <ac:spMk id="91" creationId="{EE9E5BF6-056F-6B85-AAC5-65363FD66C90}"/>
          </ac:spMkLst>
        </pc:spChg>
        <pc:spChg chg="add mod">
          <ac:chgData name="Sagi, Manisha (Cognizant)" userId="28dc3390-aef0-4f7d-99a2-334e28945d7f" providerId="ADAL" clId="{1F0543F4-2815-4235-A32A-1E0BB28D9719}" dt="2025-08-12T12:48:15.689" v="698" actId="255"/>
          <ac:spMkLst>
            <pc:docMk/>
            <pc:sldMk cId="3208433004" sldId="256"/>
            <ac:spMk id="92" creationId="{F20ABCD3-8936-87BE-F1A2-DD3FE7A531B9}"/>
          </ac:spMkLst>
        </pc:spChg>
        <pc:graphicFrameChg chg="add del mod">
          <ac:chgData name="Sagi, Manisha (Cognizant)" userId="28dc3390-aef0-4f7d-99a2-334e28945d7f" providerId="ADAL" clId="{1F0543F4-2815-4235-A32A-1E0BB28D9719}" dt="2025-08-13T10:22:59.897" v="703" actId="478"/>
          <ac:graphicFrameMkLst>
            <pc:docMk/>
            <pc:sldMk cId="3208433004" sldId="256"/>
            <ac:graphicFrameMk id="2" creationId="{4A5ACE54-F3BD-5FCF-1502-DD1BE76AD428}"/>
          </ac:graphicFrameMkLst>
        </pc:graphicFrameChg>
        <pc:graphicFrameChg chg="add del mod">
          <ac:chgData name="Sagi, Manisha (Cognizant)" userId="28dc3390-aef0-4f7d-99a2-334e28945d7f" providerId="ADAL" clId="{1F0543F4-2815-4235-A32A-1E0BB28D9719}" dt="2025-08-13T10:29:45.809" v="707" actId="478"/>
          <ac:graphicFrameMkLst>
            <pc:docMk/>
            <pc:sldMk cId="3208433004" sldId="256"/>
            <ac:graphicFrameMk id="3" creationId="{4E550F20-0018-A079-385F-853212DA9385}"/>
          </ac:graphicFrameMkLst>
        </pc:graphicFrameChg>
        <pc:graphicFrameChg chg="add del mod">
          <ac:chgData name="Sagi, Manisha (Cognizant)" userId="28dc3390-aef0-4f7d-99a2-334e28945d7f" providerId="ADAL" clId="{1F0543F4-2815-4235-A32A-1E0BB28D9719}" dt="2025-08-13T10:34:07.858" v="718" actId="478"/>
          <ac:graphicFrameMkLst>
            <pc:docMk/>
            <pc:sldMk cId="3208433004" sldId="256"/>
            <ac:graphicFrameMk id="4" creationId="{FCE89A86-50E0-CBDC-5C46-961A850E9978}"/>
          </ac:graphicFrameMkLst>
        </pc:graphicFrameChg>
        <pc:graphicFrameChg chg="add del mod">
          <ac:chgData name="Sagi, Manisha (Cognizant)" userId="28dc3390-aef0-4f7d-99a2-334e28945d7f" providerId="ADAL" clId="{1F0543F4-2815-4235-A32A-1E0BB28D9719}" dt="2025-08-13T10:35:14.406" v="722" actId="478"/>
          <ac:graphicFrameMkLst>
            <pc:docMk/>
            <pc:sldMk cId="3208433004" sldId="256"/>
            <ac:graphicFrameMk id="5" creationId="{5AC9AB74-CD72-7FB2-2D0C-BCDA1F240BAF}"/>
          </ac:graphicFrameMkLst>
        </pc:graphicFrameChg>
        <pc:graphicFrameChg chg="add del mod">
          <ac:chgData name="Sagi, Manisha (Cognizant)" userId="28dc3390-aef0-4f7d-99a2-334e28945d7f" providerId="ADAL" clId="{1F0543F4-2815-4235-A32A-1E0BB28D9719}" dt="2025-08-13T10:37:29.255" v="725" actId="478"/>
          <ac:graphicFrameMkLst>
            <pc:docMk/>
            <pc:sldMk cId="3208433004" sldId="256"/>
            <ac:graphicFrameMk id="7" creationId="{49EF9A64-CBF4-5C59-1F36-9359D3542E78}"/>
          </ac:graphicFrameMkLst>
        </pc:graphicFrameChg>
        <pc:picChg chg="add del mod">
          <ac:chgData name="Sagi, Manisha (Cognizant)" userId="28dc3390-aef0-4f7d-99a2-334e28945d7f" providerId="ADAL" clId="{1F0543F4-2815-4235-A32A-1E0BB28D9719}" dt="2025-08-12T12:06:33.224" v="537" actId="478"/>
          <ac:picMkLst>
            <pc:docMk/>
            <pc:sldMk cId="3208433004" sldId="256"/>
            <ac:picMk id="4" creationId="{2FA2E2FF-1917-9EE7-70D0-D070BE23CD8F}"/>
          </ac:picMkLst>
        </pc:picChg>
        <pc:picChg chg="add mod">
          <ac:chgData name="Sagi, Manisha (Cognizant)" userId="28dc3390-aef0-4f7d-99a2-334e28945d7f" providerId="ADAL" clId="{1F0543F4-2815-4235-A32A-1E0BB28D9719}" dt="2025-08-13T10:42:50.572" v="787" actId="1076"/>
          <ac:picMkLst>
            <pc:docMk/>
            <pc:sldMk cId="3208433004" sldId="256"/>
            <ac:picMk id="14" creationId="{8D0E5CC1-865A-D161-A396-26F256112754}"/>
          </ac:picMkLst>
        </pc:picChg>
        <pc:picChg chg="add mod">
          <ac:chgData name="Sagi, Manisha (Cognizant)" userId="28dc3390-aef0-4f7d-99a2-334e28945d7f" providerId="ADAL" clId="{1F0543F4-2815-4235-A32A-1E0BB28D9719}" dt="2025-08-12T11:40:34.135" v="339" actId="1076"/>
          <ac:picMkLst>
            <pc:docMk/>
            <pc:sldMk cId="3208433004" sldId="256"/>
            <ac:picMk id="15" creationId="{D54ABB0E-5C3F-2610-16D1-928DE0E97330}"/>
          </ac:picMkLst>
        </pc:picChg>
        <pc:picChg chg="add mod">
          <ac:chgData name="Sagi, Manisha (Cognizant)" userId="28dc3390-aef0-4f7d-99a2-334e28945d7f" providerId="ADAL" clId="{1F0543F4-2815-4235-A32A-1E0BB28D9719}" dt="2025-08-12T11:38:39.112" v="323" actId="1076"/>
          <ac:picMkLst>
            <pc:docMk/>
            <pc:sldMk cId="3208433004" sldId="256"/>
            <ac:picMk id="19" creationId="{C42CFEB3-4265-9AC9-D44E-C5F4A4440CEE}"/>
          </ac:picMkLst>
        </pc:picChg>
        <pc:picChg chg="del mod">
          <ac:chgData name="Sagi, Manisha (Cognizant)" userId="28dc3390-aef0-4f7d-99a2-334e28945d7f" providerId="ADAL" clId="{1F0543F4-2815-4235-A32A-1E0BB28D9719}" dt="2025-08-12T11:51:36.251" v="443" actId="478"/>
          <ac:picMkLst>
            <pc:docMk/>
            <pc:sldMk cId="3208433004" sldId="256"/>
            <ac:picMk id="25" creationId="{1A10162F-C42D-0BD5-73BE-753B00CE0E2C}"/>
          </ac:picMkLst>
        </pc:picChg>
        <pc:picChg chg="del">
          <ac:chgData name="Sagi, Manisha (Cognizant)" userId="28dc3390-aef0-4f7d-99a2-334e28945d7f" providerId="ADAL" clId="{1F0543F4-2815-4235-A32A-1E0BB28D9719}" dt="2025-08-12T11:47:17.720" v="389" actId="478"/>
          <ac:picMkLst>
            <pc:docMk/>
            <pc:sldMk cId="3208433004" sldId="256"/>
            <ac:picMk id="26" creationId="{D14BA0A3-1004-FF67-A544-579326294569}"/>
          </ac:picMkLst>
        </pc:picChg>
        <pc:picChg chg="del">
          <ac:chgData name="Sagi, Manisha (Cognizant)" userId="28dc3390-aef0-4f7d-99a2-334e28945d7f" providerId="ADAL" clId="{1F0543F4-2815-4235-A32A-1E0BB28D9719}" dt="2025-08-12T11:47:42.268" v="427" actId="478"/>
          <ac:picMkLst>
            <pc:docMk/>
            <pc:sldMk cId="3208433004" sldId="256"/>
            <ac:picMk id="27" creationId="{84E0F0F1-7BD2-2902-E150-789F94F5B2F7}"/>
          </ac:picMkLst>
        </pc:picChg>
        <pc:picChg chg="add mod">
          <ac:chgData name="Sagi, Manisha (Cognizant)" userId="28dc3390-aef0-4f7d-99a2-334e28945d7f" providerId="ADAL" clId="{1F0543F4-2815-4235-A32A-1E0BB28D9719}" dt="2025-08-12T11:38:44.983" v="325" actId="1076"/>
          <ac:picMkLst>
            <pc:docMk/>
            <pc:sldMk cId="3208433004" sldId="256"/>
            <ac:picMk id="29" creationId="{D539CB58-13CB-37AB-BCD4-7EFCC0337E3F}"/>
          </ac:picMkLst>
        </pc:picChg>
        <pc:picChg chg="del">
          <ac:chgData name="Sagi, Manisha (Cognizant)" userId="28dc3390-aef0-4f7d-99a2-334e28945d7f" providerId="ADAL" clId="{1F0543F4-2815-4235-A32A-1E0BB28D9719}" dt="2025-08-12T10:43:55.852" v="3" actId="478"/>
          <ac:picMkLst>
            <pc:docMk/>
            <pc:sldMk cId="3208433004" sldId="256"/>
            <ac:picMk id="32" creationId="{1CE91BEA-E369-1BD7-70DB-83E1E3B0F730}"/>
          </ac:picMkLst>
        </pc:picChg>
        <pc:picChg chg="add mod">
          <ac:chgData name="Sagi, Manisha (Cognizant)" userId="28dc3390-aef0-4f7d-99a2-334e28945d7f" providerId="ADAL" clId="{1F0543F4-2815-4235-A32A-1E0BB28D9719}" dt="2025-08-12T11:39:12.930" v="330" actId="1076"/>
          <ac:picMkLst>
            <pc:docMk/>
            <pc:sldMk cId="3208433004" sldId="256"/>
            <ac:picMk id="35" creationId="{DF429256-256A-E781-EFB0-C4FF1271EF30}"/>
          </ac:picMkLst>
        </pc:picChg>
        <pc:picChg chg="del">
          <ac:chgData name="Sagi, Manisha (Cognizant)" userId="28dc3390-aef0-4f7d-99a2-334e28945d7f" providerId="ADAL" clId="{1F0543F4-2815-4235-A32A-1E0BB28D9719}" dt="2025-08-12T12:01:02.524" v="528" actId="478"/>
          <ac:picMkLst>
            <pc:docMk/>
            <pc:sldMk cId="3208433004" sldId="256"/>
            <ac:picMk id="40" creationId="{7832A9AF-AE0C-735B-CABA-41BF0B692BDC}"/>
          </ac:picMkLst>
        </pc:picChg>
        <pc:picChg chg="add mod">
          <ac:chgData name="Sagi, Manisha (Cognizant)" userId="28dc3390-aef0-4f7d-99a2-334e28945d7f" providerId="ADAL" clId="{1F0543F4-2815-4235-A32A-1E0BB28D9719}" dt="2025-08-12T11:40:45.730" v="340" actId="1076"/>
          <ac:picMkLst>
            <pc:docMk/>
            <pc:sldMk cId="3208433004" sldId="256"/>
            <ac:picMk id="41" creationId="{3813BEC8-A661-055A-F5C0-79B4EFD6070F}"/>
          </ac:picMkLst>
        </pc:picChg>
        <pc:picChg chg="del">
          <ac:chgData name="Sagi, Manisha (Cognizant)" userId="28dc3390-aef0-4f7d-99a2-334e28945d7f" providerId="ADAL" clId="{1F0543F4-2815-4235-A32A-1E0BB28D9719}" dt="2025-08-12T10:44:12.749" v="10" actId="478"/>
          <ac:picMkLst>
            <pc:docMk/>
            <pc:sldMk cId="3208433004" sldId="256"/>
            <ac:picMk id="48" creationId="{6C556F3C-0F84-77D8-8A9E-5C85F587ABA8}"/>
          </ac:picMkLst>
        </pc:picChg>
        <pc:picChg chg="del">
          <ac:chgData name="Sagi, Manisha (Cognizant)" userId="28dc3390-aef0-4f7d-99a2-334e28945d7f" providerId="ADAL" clId="{1F0543F4-2815-4235-A32A-1E0BB28D9719}" dt="2025-08-12T10:44:10.826" v="9" actId="478"/>
          <ac:picMkLst>
            <pc:docMk/>
            <pc:sldMk cId="3208433004" sldId="256"/>
            <ac:picMk id="51" creationId="{62E400CA-AAA6-01A1-7D4F-BB34935F0AEC}"/>
          </ac:picMkLst>
        </pc:picChg>
        <pc:picChg chg="del">
          <ac:chgData name="Sagi, Manisha (Cognizant)" userId="28dc3390-aef0-4f7d-99a2-334e28945d7f" providerId="ADAL" clId="{1F0543F4-2815-4235-A32A-1E0BB28D9719}" dt="2025-08-12T10:44:09.084" v="8" actId="478"/>
          <ac:picMkLst>
            <pc:docMk/>
            <pc:sldMk cId="3208433004" sldId="256"/>
            <ac:picMk id="55" creationId="{4644B3F0-08CB-90F1-7BCC-CA7099CFA3BA}"/>
          </ac:picMkLst>
        </pc:picChg>
        <pc:picChg chg="del">
          <ac:chgData name="Sagi, Manisha (Cognizant)" userId="28dc3390-aef0-4f7d-99a2-334e28945d7f" providerId="ADAL" clId="{1F0543F4-2815-4235-A32A-1E0BB28D9719}" dt="2025-08-12T10:43:58.739" v="4" actId="478"/>
          <ac:picMkLst>
            <pc:docMk/>
            <pc:sldMk cId="3208433004" sldId="256"/>
            <ac:picMk id="57" creationId="{AB971E85-8349-B204-1D17-1DC987F543D2}"/>
          </ac:picMkLst>
        </pc:picChg>
        <pc:picChg chg="add mod">
          <ac:chgData name="Sagi, Manisha (Cognizant)" userId="28dc3390-aef0-4f7d-99a2-334e28945d7f" providerId="ADAL" clId="{1F0543F4-2815-4235-A32A-1E0BB28D9719}" dt="2025-08-12T11:52:01.128" v="453" actId="1076"/>
          <ac:picMkLst>
            <pc:docMk/>
            <pc:sldMk cId="3208433004" sldId="256"/>
            <ac:picMk id="68" creationId="{BD2EBD12-C829-73BE-79FC-DE2236F3DAC6}"/>
          </ac:picMkLst>
        </pc:picChg>
        <pc:picChg chg="add mod">
          <ac:chgData name="Sagi, Manisha (Cognizant)" userId="28dc3390-aef0-4f7d-99a2-334e28945d7f" providerId="ADAL" clId="{1F0543F4-2815-4235-A32A-1E0BB28D9719}" dt="2025-08-12T11:59:03.378" v="502" actId="1076"/>
          <ac:picMkLst>
            <pc:docMk/>
            <pc:sldMk cId="3208433004" sldId="256"/>
            <ac:picMk id="70" creationId="{1F15D790-D030-F4DA-C883-608401A429AC}"/>
          </ac:picMkLst>
        </pc:picChg>
        <pc:picChg chg="add del mod">
          <ac:chgData name="Sagi, Manisha (Cognizant)" userId="28dc3390-aef0-4f7d-99a2-334e28945d7f" providerId="ADAL" clId="{1F0543F4-2815-4235-A32A-1E0BB28D9719}" dt="2025-08-12T12:07:04.873" v="547" actId="478"/>
          <ac:picMkLst>
            <pc:docMk/>
            <pc:sldMk cId="3208433004" sldId="256"/>
            <ac:picMk id="74" creationId="{76AFB040-0B78-7848-B79D-4AB31095C4BD}"/>
          </ac:picMkLst>
        </pc:picChg>
        <pc:picChg chg="add mod">
          <ac:chgData name="Sagi, Manisha (Cognizant)" userId="28dc3390-aef0-4f7d-99a2-334e28945d7f" providerId="ADAL" clId="{1F0543F4-2815-4235-A32A-1E0BB28D9719}" dt="2025-08-12T12:23:38.603" v="557" actId="1076"/>
          <ac:picMkLst>
            <pc:docMk/>
            <pc:sldMk cId="3208433004" sldId="256"/>
            <ac:picMk id="76" creationId="{6ED17B09-2A0A-5A69-54F1-83F427352F8C}"/>
          </ac:picMkLst>
        </pc:picChg>
        <pc:picChg chg="add del mod">
          <ac:chgData name="Sagi, Manisha (Cognizant)" userId="28dc3390-aef0-4f7d-99a2-334e28945d7f" providerId="ADAL" clId="{1F0543F4-2815-4235-A32A-1E0BB28D9719}" dt="2025-08-12T12:34:07.247" v="610" actId="478"/>
          <ac:picMkLst>
            <pc:docMk/>
            <pc:sldMk cId="3208433004" sldId="256"/>
            <ac:picMk id="78" creationId="{E000D37F-33CB-B109-4E8D-C4162C2D295C}"/>
          </ac:picMkLst>
        </pc:picChg>
        <pc:picChg chg="add del mod">
          <ac:chgData name="Sagi, Manisha (Cognizant)" userId="28dc3390-aef0-4f7d-99a2-334e28945d7f" providerId="ADAL" clId="{1F0543F4-2815-4235-A32A-1E0BB28D9719}" dt="2025-08-12T12:42:54.971" v="648" actId="478"/>
          <ac:picMkLst>
            <pc:docMk/>
            <pc:sldMk cId="3208433004" sldId="256"/>
            <ac:picMk id="83" creationId="{397CFF0F-D16C-D862-13DD-42BBF100B4AB}"/>
          </ac:picMkLst>
        </pc:picChg>
        <pc:picChg chg="add mod">
          <ac:chgData name="Sagi, Manisha (Cognizant)" userId="28dc3390-aef0-4f7d-99a2-334e28945d7f" providerId="ADAL" clId="{1F0543F4-2815-4235-A32A-1E0BB28D9719}" dt="2025-08-12T12:43:50.484" v="659" actId="14100"/>
          <ac:picMkLst>
            <pc:docMk/>
            <pc:sldMk cId="3208433004" sldId="256"/>
            <ac:picMk id="87" creationId="{BF4AA9B1-C05C-848F-1691-F4A2A2A4A40B}"/>
          </ac:picMkLst>
        </pc:picChg>
        <pc:picChg chg="add mod">
          <ac:chgData name="Sagi, Manisha (Cognizant)" userId="28dc3390-aef0-4f7d-99a2-334e28945d7f" providerId="ADAL" clId="{1F0543F4-2815-4235-A32A-1E0BB28D9719}" dt="2025-08-12T12:44:14.906" v="664" actId="14100"/>
          <ac:picMkLst>
            <pc:docMk/>
            <pc:sldMk cId="3208433004" sldId="256"/>
            <ac:picMk id="88" creationId="{AA5B7D0D-D9D6-AEF3-FE53-F7D6F7976CFB}"/>
          </ac:picMkLst>
        </pc:picChg>
        <pc:picChg chg="add mod">
          <ac:chgData name="Sagi, Manisha (Cognizant)" userId="28dc3390-aef0-4f7d-99a2-334e28945d7f" providerId="ADAL" clId="{1F0543F4-2815-4235-A32A-1E0BB28D9719}" dt="2025-08-12T12:45:07.439" v="666" actId="1076"/>
          <ac:picMkLst>
            <pc:docMk/>
            <pc:sldMk cId="3208433004" sldId="256"/>
            <ac:picMk id="89" creationId="{2FA2E2FF-1917-9EE7-70D0-D070BE23CD8F}"/>
          </ac:picMkLst>
        </pc:picChg>
        <pc:cxnChg chg="del mod">
          <ac:chgData name="Sagi, Manisha (Cognizant)" userId="28dc3390-aef0-4f7d-99a2-334e28945d7f" providerId="ADAL" clId="{1F0543F4-2815-4235-A32A-1E0BB28D9719}" dt="2025-08-12T10:43:58.739" v="4" actId="478"/>
          <ac:cxnSpMkLst>
            <pc:docMk/>
            <pc:sldMk cId="3208433004" sldId="256"/>
            <ac:cxnSpMk id="3" creationId="{6E1F0447-D624-2E29-9AAF-7349E7A6C435}"/>
          </ac:cxnSpMkLst>
        </pc:cxnChg>
        <pc:cxnChg chg="del mod">
          <ac:chgData name="Sagi, Manisha (Cognizant)" userId="28dc3390-aef0-4f7d-99a2-334e28945d7f" providerId="ADAL" clId="{1F0543F4-2815-4235-A32A-1E0BB28D9719}" dt="2025-08-12T10:44:21.507" v="13" actId="478"/>
          <ac:cxnSpMkLst>
            <pc:docMk/>
            <pc:sldMk cId="3208433004" sldId="256"/>
            <ac:cxnSpMk id="46" creationId="{F72459EA-8E5F-7CD2-001E-2857678ABC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9B480-D844-401F-90FB-333CA39FE479}" type="datetimeFigureOut">
              <a:rPr lang="en-IN" smtClean="0"/>
              <a:t>13-08-2025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0E154-D820-4164-B6A2-30424B61D366}" type="slidenum">
              <a:rPr lang="en-IN" smtClean="0"/>
              <a:t>‹#›</a:t>
            </a:fld>
            <a:endParaRPr lang="en-IN"/>
          </a:p>
        </p:txBody>
      </p:sp>
    </p:spTree>
    <p:extLst>
      <p:ext uri="{BB962C8B-B14F-4D97-AF65-F5344CB8AC3E}">
        <p14:creationId xmlns:p14="http://schemas.microsoft.com/office/powerpoint/2010/main" val="128175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459F0-0CB8-6E70-BACB-34BE3029FE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8212E1-35C5-B043-CF8D-5D6DF757D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9F8AF1-F882-3AE5-FA68-1F4BC6ABD91A}"/>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7A6CC227-3018-EDC2-A812-E5FC900FFAFF}"/>
              </a:ext>
            </a:extLst>
          </p:cNvPr>
          <p:cNvSpPr>
            <a:spLocks noGrp="1"/>
          </p:cNvSpPr>
          <p:nvPr>
            <p:ph type="hdr" sz="quarter"/>
          </p:nvPr>
        </p:nvSpPr>
        <p:spPr>
          <a:xfrm>
            <a:off x="0" y="228600"/>
            <a:ext cx="3429000" cy="228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48"/>
                </a:solidFill>
                <a:effectLst/>
                <a:uLnTx/>
                <a:uFillTx/>
                <a:latin typeface="Arial" panose="020B0604020202020204"/>
                <a:ea typeface="+mn-ea"/>
                <a:cs typeface="+mn-cs"/>
              </a:rPr>
              <a:t>Presentation title</a:t>
            </a:r>
          </a:p>
        </p:txBody>
      </p:sp>
      <p:sp>
        <p:nvSpPr>
          <p:cNvPr id="6" name="Footer Placeholder 5">
            <a:extLst>
              <a:ext uri="{FF2B5EF4-FFF2-40B4-BE49-F238E27FC236}">
                <a16:creationId xmlns:a16="http://schemas.microsoft.com/office/drawing/2014/main" id="{C19840EF-6DC1-A685-2EE4-0332E8B40161}"/>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48"/>
                </a:solidFill>
                <a:effectLst/>
                <a:uLnTx/>
                <a:uFillTx/>
                <a:latin typeface="Arial" panose="020B0604020202020204"/>
                <a:ea typeface="+mn-ea"/>
                <a:cs typeface="+mn-cs"/>
              </a:rPr>
              <a:t>© 2024 Cognizant | Private</a:t>
            </a:r>
          </a:p>
        </p:txBody>
      </p:sp>
      <p:sp>
        <p:nvSpPr>
          <p:cNvPr id="7" name="Slide Number Placeholder 6">
            <a:extLst>
              <a:ext uri="{FF2B5EF4-FFF2-40B4-BE49-F238E27FC236}">
                <a16:creationId xmlns:a16="http://schemas.microsoft.com/office/drawing/2014/main" id="{77AD489E-8F69-E730-7FEA-B1E2B09DDECB}"/>
              </a:ext>
            </a:extLst>
          </p:cNvPr>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1EFD08-C94F-6048-8AD6-4B7ED2EB73E5}" type="slidenum">
              <a:rPr kumimoji="0" lang="en-US" sz="700" b="0" i="0" u="none" strike="noStrike" kern="1200" cap="none" spc="0" normalizeH="0" baseline="0" noProof="0" smtClean="0">
                <a:ln>
                  <a:noFill/>
                </a:ln>
                <a:solidFill>
                  <a:srgbClr val="000048"/>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48"/>
              </a:solidFill>
              <a:effectLst/>
              <a:uLnTx/>
              <a:uFillTx/>
              <a:latin typeface="Arial" panose="020B0604020202020204"/>
              <a:ea typeface="+mn-ea"/>
              <a:cs typeface="+mn-cs"/>
            </a:endParaRPr>
          </a:p>
        </p:txBody>
      </p:sp>
    </p:spTree>
    <p:extLst>
      <p:ext uri="{BB962C8B-B14F-4D97-AF65-F5344CB8AC3E}">
        <p14:creationId xmlns:p14="http://schemas.microsoft.com/office/powerpoint/2010/main" val="103313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00E154-D820-4164-B6A2-30424B61D366}" type="slidenum">
              <a:rPr lang="en-IN" smtClean="0"/>
              <a:t>2</a:t>
            </a:fld>
            <a:endParaRPr lang="en-IN"/>
          </a:p>
        </p:txBody>
      </p:sp>
    </p:spTree>
    <p:extLst>
      <p:ext uri="{BB962C8B-B14F-4D97-AF65-F5344CB8AC3E}">
        <p14:creationId xmlns:p14="http://schemas.microsoft.com/office/powerpoint/2010/main" val="277385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0532-327C-911B-7E40-AC2F82A80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6ABB7E-F420-B344-C3DF-7E12946A2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0AB43D-27D1-C763-B59C-51BDBE05D114}"/>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5" name="Footer Placeholder 4">
            <a:extLst>
              <a:ext uri="{FF2B5EF4-FFF2-40B4-BE49-F238E27FC236}">
                <a16:creationId xmlns:a16="http://schemas.microsoft.com/office/drawing/2014/main" id="{068C3F69-82BA-81BB-D73C-059B70854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39A93-DE95-04CF-8253-4D1A516D09C7}"/>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287207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A46E-066D-61F4-3509-222C3C6ECE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FF264-91B8-6C1A-61A2-03A9D052FE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68DA4-92D2-98DA-ADC5-A4AB9616A98C}"/>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5" name="Footer Placeholder 4">
            <a:extLst>
              <a:ext uri="{FF2B5EF4-FFF2-40B4-BE49-F238E27FC236}">
                <a16:creationId xmlns:a16="http://schemas.microsoft.com/office/drawing/2014/main" id="{1CA101E9-E9B5-5410-157C-6B37F604A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48E049-3DB0-243A-5FB4-5C71E6667D7A}"/>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116669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DDA00-434E-151D-B7FE-23672582D1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C156AA-545B-0630-8E68-5FA9539458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354D0-EB01-0D4B-802E-8914888E5101}"/>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5" name="Footer Placeholder 4">
            <a:extLst>
              <a:ext uri="{FF2B5EF4-FFF2-40B4-BE49-F238E27FC236}">
                <a16:creationId xmlns:a16="http://schemas.microsoft.com/office/drawing/2014/main" id="{BD1FEF99-AFCE-1C0D-0EC5-B3E71C21D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E387E-ED48-76FB-A127-D9120F763012}"/>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230438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702457"/>
            <a:ext cx="4023360" cy="1231107"/>
          </a:xfrm>
        </p:spPr>
        <p:txBody>
          <a:bodyPr anchor="b"/>
          <a:lstStyle>
            <a:lvl1pPr algn="l">
              <a:defRPr sz="3600" b="1"/>
            </a:lvl1pPr>
          </a:lstStyle>
          <a:p>
            <a:r>
              <a:rPr lang="en-US"/>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5"/>
            <a:ext cx="4023360" cy="426848"/>
          </a:xfrm>
        </p:spPr>
        <p:txBody>
          <a:bodyPr>
            <a:spAutoFit/>
          </a:bodyPr>
          <a:lstStyle>
            <a:lvl1pPr marL="0" indent="0" algn="l">
              <a:lnSpc>
                <a:spcPct val="90000"/>
              </a:lnSpc>
              <a:buNone/>
              <a:defRPr sz="24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4"/>
            <a:ext cx="4023360" cy="259558"/>
          </a:xfrm>
        </p:spPr>
        <p:txBody>
          <a:bodyPr>
            <a:spAutoFit/>
          </a:bodyPr>
          <a:lstStyle>
            <a:lvl1pPr marL="0" indent="0">
              <a:buNone/>
              <a:defRPr sz="1200"/>
            </a:lvl1pPr>
          </a:lstStyle>
          <a:p>
            <a:pPr lvl="0"/>
            <a:r>
              <a:rPr lang="en-US"/>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7"/>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E14D9C32-0AA8-9345-9A42-54AA10BA0A13}" type="datetime1">
              <a:rPr lang="en-US" smtClean="0"/>
              <a:t>8/13/2025</a:t>
            </a:fld>
            <a:endParaRPr lang="en-US"/>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383179"/>
            <a:ext cx="1238800" cy="246221"/>
          </a:xfrm>
        </p:spPr>
        <p:txBody>
          <a:bodyPr/>
          <a:lstStyle/>
          <a:p>
            <a:r>
              <a:rPr lang="en-US"/>
              <a:t>Cognizant | Davos 2025</a:t>
            </a:r>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a:p>
        </p:txBody>
      </p:sp>
    </p:spTree>
    <p:extLst>
      <p:ext uri="{BB962C8B-B14F-4D97-AF65-F5344CB8AC3E}">
        <p14:creationId xmlns:p14="http://schemas.microsoft.com/office/powerpoint/2010/main" val="423029581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62F4-9A62-74AA-4A9D-F01DC53F53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4B577-9C0A-1D2F-F0E2-A835D67F24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9705D9-B460-AFDB-5840-26851DD26791}"/>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5" name="Footer Placeholder 4">
            <a:extLst>
              <a:ext uri="{FF2B5EF4-FFF2-40B4-BE49-F238E27FC236}">
                <a16:creationId xmlns:a16="http://schemas.microsoft.com/office/drawing/2014/main" id="{719D1267-8D04-A04B-83E1-4B855412F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D4295-90EF-690E-474A-8A47172CBAB1}"/>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147341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2E55-8D20-8E41-94FF-3D02527DC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807752-5262-1961-0D14-86FA363BF2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DBD6E-ADC0-7AD4-89D3-75C68E9376B2}"/>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5" name="Footer Placeholder 4">
            <a:extLst>
              <a:ext uri="{FF2B5EF4-FFF2-40B4-BE49-F238E27FC236}">
                <a16:creationId xmlns:a16="http://schemas.microsoft.com/office/drawing/2014/main" id="{B320BE85-95F6-8289-B4B5-1B8226D03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89D750-E6B8-1B6C-60EA-8563E9AACC4B}"/>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159653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0B97-960D-67EA-E53D-83DACA152B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A1BF24-C8C6-7594-9C2C-F39854049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4631AC-5AC4-3F08-4662-2217056A8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4CB775-D40E-0724-F2D0-D2373CCBDF6B}"/>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6" name="Footer Placeholder 5">
            <a:extLst>
              <a:ext uri="{FF2B5EF4-FFF2-40B4-BE49-F238E27FC236}">
                <a16:creationId xmlns:a16="http://schemas.microsoft.com/office/drawing/2014/main" id="{634CDAA8-1EBD-EE58-F1FA-706DB565BE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65347B-1AFA-1812-FF18-D0074A5D93DD}"/>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142571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519D-E53B-D504-DAEC-F9B7518776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7625D3-D50B-6F15-F449-66DDACEC1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8E96F-364D-25F6-CAB7-BC40B6119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9D02F7-FFF4-100A-137F-6DD267C57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6E19B-EB66-0983-6FDD-EC71C034C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CA25F1-E080-4B4B-FA4A-85BE983DFCFC}"/>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8" name="Footer Placeholder 7">
            <a:extLst>
              <a:ext uri="{FF2B5EF4-FFF2-40B4-BE49-F238E27FC236}">
                <a16:creationId xmlns:a16="http://schemas.microsoft.com/office/drawing/2014/main" id="{38A261FC-DCFF-6002-28F0-3F9A6E359A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8AC835-6902-8564-20EA-9D8E86A11CD1}"/>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329952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96CE-4D19-6FC7-B0E8-8AC9F97AFD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E07C55-BF15-8DE9-0A05-EE5CB93DE671}"/>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4" name="Footer Placeholder 3">
            <a:extLst>
              <a:ext uri="{FF2B5EF4-FFF2-40B4-BE49-F238E27FC236}">
                <a16:creationId xmlns:a16="http://schemas.microsoft.com/office/drawing/2014/main" id="{8C93A44B-8E07-90B1-D2F1-FF69933292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D89DAD-5AC8-BF2E-A330-7B8FA8267D55}"/>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70397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06F00-3149-CE35-330A-D347F1DDD1C4}"/>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3" name="Footer Placeholder 2">
            <a:extLst>
              <a:ext uri="{FF2B5EF4-FFF2-40B4-BE49-F238E27FC236}">
                <a16:creationId xmlns:a16="http://schemas.microsoft.com/office/drawing/2014/main" id="{E3AD35BC-87E5-A441-0292-173839DDC6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E7193B-0D58-16A7-48CC-15396DE7352C}"/>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294841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B7C7-47E9-640D-FBFF-1E2DF7760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1E096A-7E0C-3C1C-F1DC-D01102401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29FAF9-FC1D-3FB0-CFC1-D3FA9F271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743CE-A6E7-4D47-D8D7-E98A190C933C}"/>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6" name="Footer Placeholder 5">
            <a:extLst>
              <a:ext uri="{FF2B5EF4-FFF2-40B4-BE49-F238E27FC236}">
                <a16:creationId xmlns:a16="http://schemas.microsoft.com/office/drawing/2014/main" id="{8B678539-1671-2E9B-3440-E477C92CC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C0AE1-3E00-7F77-C4D6-70055FB2A1A9}"/>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164683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46E6-6BDB-D7FE-39D1-11DDE4D5E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48DE73-1A93-8B8A-E98D-439F2D43F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59AAEF-7061-F20A-F2C9-8F4EA14E8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FBAC-EC6C-7A27-AEC3-0D04EE396B73}"/>
              </a:ext>
            </a:extLst>
          </p:cNvPr>
          <p:cNvSpPr>
            <a:spLocks noGrp="1"/>
          </p:cNvSpPr>
          <p:nvPr>
            <p:ph type="dt" sz="half" idx="10"/>
          </p:nvPr>
        </p:nvSpPr>
        <p:spPr/>
        <p:txBody>
          <a:bodyPr/>
          <a:lstStyle/>
          <a:p>
            <a:fld id="{A6A3F5E8-800A-4286-88A0-BC54CA7CAB6F}" type="datetimeFigureOut">
              <a:rPr lang="en-IN" smtClean="0"/>
              <a:t>13-08-2025</a:t>
            </a:fld>
            <a:endParaRPr lang="en-IN"/>
          </a:p>
        </p:txBody>
      </p:sp>
      <p:sp>
        <p:nvSpPr>
          <p:cNvPr id="6" name="Footer Placeholder 5">
            <a:extLst>
              <a:ext uri="{FF2B5EF4-FFF2-40B4-BE49-F238E27FC236}">
                <a16:creationId xmlns:a16="http://schemas.microsoft.com/office/drawing/2014/main" id="{ADCC2E17-7792-3CB7-7CAA-971253334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98A929-DE30-A681-B4EF-8995CFD3C5E0}"/>
              </a:ext>
            </a:extLst>
          </p:cNvPr>
          <p:cNvSpPr>
            <a:spLocks noGrp="1"/>
          </p:cNvSpPr>
          <p:nvPr>
            <p:ph type="sldNum" sz="quarter" idx="12"/>
          </p:nvPr>
        </p:nvSpPr>
        <p:spPr/>
        <p:txBody>
          <a:bodyPr/>
          <a:lstStyle/>
          <a:p>
            <a:fld id="{1C8CBFBA-76DE-4C6A-B5D6-84D75010E367}" type="slidenum">
              <a:rPr lang="en-IN" smtClean="0"/>
              <a:t>‹#›</a:t>
            </a:fld>
            <a:endParaRPr lang="en-IN"/>
          </a:p>
        </p:txBody>
      </p:sp>
    </p:spTree>
    <p:extLst>
      <p:ext uri="{BB962C8B-B14F-4D97-AF65-F5344CB8AC3E}">
        <p14:creationId xmlns:p14="http://schemas.microsoft.com/office/powerpoint/2010/main" val="395497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0CFEF-0F95-1E44-8209-7D9E654AB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3FC8C-4D10-6C61-62B3-0E6B332A9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40B33-0D06-919F-7B95-1B285A998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A3F5E8-800A-4286-88A0-BC54CA7CAB6F}" type="datetimeFigureOut">
              <a:rPr lang="en-IN" smtClean="0"/>
              <a:t>13-08-2025</a:t>
            </a:fld>
            <a:endParaRPr lang="en-IN"/>
          </a:p>
        </p:txBody>
      </p:sp>
      <p:sp>
        <p:nvSpPr>
          <p:cNvPr id="5" name="Footer Placeholder 4">
            <a:extLst>
              <a:ext uri="{FF2B5EF4-FFF2-40B4-BE49-F238E27FC236}">
                <a16:creationId xmlns:a16="http://schemas.microsoft.com/office/drawing/2014/main" id="{1D32FC45-11DB-2871-75BD-14EFEE328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30ACAF5-5445-7138-D90A-90AE37013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8CBFBA-76DE-4C6A-B5D6-84D75010E367}" type="slidenum">
              <a:rPr lang="en-IN" smtClean="0"/>
              <a:t>‹#›</a:t>
            </a:fld>
            <a:endParaRPr lang="en-IN"/>
          </a:p>
        </p:txBody>
      </p:sp>
    </p:spTree>
    <p:extLst>
      <p:ext uri="{BB962C8B-B14F-4D97-AF65-F5344CB8AC3E}">
        <p14:creationId xmlns:p14="http://schemas.microsoft.com/office/powerpoint/2010/main" val="4057590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jpg"/><Relationship Id="rId12" Type="http://schemas.openxmlformats.org/officeDocument/2006/relationships/hyperlink" Target="file:///C:\Users\627121\OneDrive%20-%20Cognizant\Code%20Crafters%20-%20Digital%20Sizing%20and%20Promotional%20Conversion%20Agent%201.docx"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DF86F-EEB6-EA75-B2C2-89BA6542D96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A2229A0-F4D7-0F30-4865-2CBEAAACAADB}"/>
              </a:ext>
            </a:extLst>
          </p:cNvPr>
          <p:cNvPicPr>
            <a:picLocks noChangeAspect="1"/>
          </p:cNvPicPr>
          <p:nvPr/>
        </p:nvPicPr>
        <p:blipFill>
          <a:blip r:embed="rId3" cstate="print">
            <a:extLst>
              <a:ext uri="{28A0092B-C50C-407E-A947-70E740481C1C}">
                <a14:useLocalDpi xmlns:a14="http://schemas.microsoft.com/office/drawing/2010/main"/>
              </a:ext>
            </a:extLst>
          </a:blip>
          <a:srcRect l="24951" t="1531" r="2332"/>
          <a:stretch/>
        </p:blipFill>
        <p:spPr>
          <a:xfrm rot="10800000" flipH="1">
            <a:off x="345928" y="-1"/>
            <a:ext cx="11846072" cy="6858001"/>
          </a:xfrm>
          <a:prstGeom prst="rect">
            <a:avLst/>
          </a:prstGeom>
        </p:spPr>
      </p:pic>
      <p:pic>
        <p:nvPicPr>
          <p:cNvPr id="7" name="Picture 6">
            <a:extLst>
              <a:ext uri="{FF2B5EF4-FFF2-40B4-BE49-F238E27FC236}">
                <a16:creationId xmlns:a16="http://schemas.microsoft.com/office/drawing/2014/main" id="{21C3C5C7-7227-9A4D-EDD2-DD4CCA588C10}"/>
              </a:ext>
            </a:extLst>
          </p:cNvPr>
          <p:cNvPicPr>
            <a:picLocks noChangeAspect="1"/>
          </p:cNvPicPr>
          <p:nvPr/>
        </p:nvPicPr>
        <p:blipFill>
          <a:blip r:embed="rId4"/>
          <a:srcRect r="20482"/>
          <a:stretch/>
        </p:blipFill>
        <p:spPr>
          <a:xfrm>
            <a:off x="1" y="1"/>
            <a:ext cx="9694844" cy="7146175"/>
          </a:xfrm>
          <a:prstGeom prst="rect">
            <a:avLst/>
          </a:prstGeom>
        </p:spPr>
      </p:pic>
      <p:sp>
        <p:nvSpPr>
          <p:cNvPr id="4" name="Title 1">
            <a:extLst>
              <a:ext uri="{FF2B5EF4-FFF2-40B4-BE49-F238E27FC236}">
                <a16:creationId xmlns:a16="http://schemas.microsoft.com/office/drawing/2014/main" id="{FEBA35F0-B522-BCF9-C4B6-6A2A7EEBB569}"/>
              </a:ext>
            </a:extLst>
          </p:cNvPr>
          <p:cNvSpPr>
            <a:spLocks noGrp="1"/>
          </p:cNvSpPr>
          <p:nvPr>
            <p:ph type="ctrTitle"/>
          </p:nvPr>
        </p:nvSpPr>
        <p:spPr>
          <a:xfrm>
            <a:off x="866279" y="2544971"/>
            <a:ext cx="5838373" cy="1579267"/>
          </a:xfrm>
        </p:spPr>
        <p:txBody>
          <a:bodyPr anchor="b">
            <a:noAutofit/>
          </a:bodyPr>
          <a:lstStyle>
            <a:lvl1pPr algn="l">
              <a:defRPr sz="3600" b="1">
                <a:solidFill>
                  <a:schemeClr val="accent6"/>
                </a:solidFill>
              </a:defRPr>
            </a:lvl1pPr>
          </a:lstStyle>
          <a:p>
            <a:r>
              <a:rPr lang="en-US" sz="2667" dirty="0">
                <a:solidFill>
                  <a:schemeClr val="tx1"/>
                </a:solidFill>
                <a:latin typeface="+mn-lt"/>
              </a:rPr>
              <a:t>Digital Sizing and Promotional Conversion Agent</a:t>
            </a:r>
          </a:p>
        </p:txBody>
      </p:sp>
      <p:pic>
        <p:nvPicPr>
          <p:cNvPr id="6" name="Logo">
            <a:extLst>
              <a:ext uri="{FF2B5EF4-FFF2-40B4-BE49-F238E27FC236}">
                <a16:creationId xmlns:a16="http://schemas.microsoft.com/office/drawing/2014/main" id="{D5CFF82D-DB4F-E869-C8A3-737ADF92A698}"/>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723901" y="989147"/>
            <a:ext cx="3228343" cy="566677"/>
          </a:xfrm>
          <a:prstGeom prst="rect">
            <a:avLst/>
          </a:prstGeom>
        </p:spPr>
      </p:pic>
    </p:spTree>
    <p:extLst>
      <p:ext uri="{BB962C8B-B14F-4D97-AF65-F5344CB8AC3E}">
        <p14:creationId xmlns:p14="http://schemas.microsoft.com/office/powerpoint/2010/main" val="298743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7113AF-8A3B-076A-FF3F-FDD6352D44A6}"/>
              </a:ext>
            </a:extLst>
          </p:cNvPr>
          <p:cNvSpPr txBox="1"/>
          <p:nvPr/>
        </p:nvSpPr>
        <p:spPr>
          <a:xfrm>
            <a:off x="947774" y="6302829"/>
            <a:ext cx="1055914" cy="2165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a:ea typeface="+mn-ea"/>
                <a:cs typeface="+mn-cs"/>
              </a:rPr>
              <a:t>© 2025 Cognizant</a:t>
            </a:r>
          </a:p>
        </p:txBody>
      </p:sp>
      <p:sp>
        <p:nvSpPr>
          <p:cNvPr id="8" name="TextBox 7">
            <a:extLst>
              <a:ext uri="{FF2B5EF4-FFF2-40B4-BE49-F238E27FC236}">
                <a16:creationId xmlns:a16="http://schemas.microsoft.com/office/drawing/2014/main" id="{C5C5B5EB-057C-9809-0F6B-F7044EDF3B27}"/>
              </a:ext>
            </a:extLst>
          </p:cNvPr>
          <p:cNvSpPr txBox="1"/>
          <p:nvPr/>
        </p:nvSpPr>
        <p:spPr>
          <a:xfrm>
            <a:off x="348515" y="6303964"/>
            <a:ext cx="315686" cy="215444"/>
          </a:xfrm>
          <a:prstGeom prst="rect">
            <a:avLst/>
          </a:prstGeom>
          <a:noFill/>
        </p:spPr>
        <p:txBody>
          <a:bodyPr wrap="square">
            <a:spAutoFit/>
          </a:bodyPr>
          <a:lstStyle/>
          <a:p>
            <a:fld id="{C53E075B-3175-45CF-B3C7-FEDF3F5961E3}" type="slidenum">
              <a:rPr kumimoji="0" lang="en-US" sz="800" b="0" i="0" u="none" strike="noStrike" kern="1200" cap="none" spc="0" normalizeH="0" baseline="0" noProof="0" smtClean="0">
                <a:ln>
                  <a:noFill/>
                </a:ln>
                <a:solidFill>
                  <a:srgbClr val="FFFFFF"/>
                </a:solidFill>
                <a:effectLst/>
                <a:uLnTx/>
                <a:uFillTx/>
                <a:latin typeface="Arial" panose="020B0604020202020204"/>
                <a:ea typeface="+mn-ea"/>
                <a:cs typeface="+mn-cs"/>
              </a:rPr>
              <a:pPr/>
              <a:t>2</a:t>
            </a:fld>
            <a:endParaRPr lang="en-IN" dirty="0"/>
          </a:p>
        </p:txBody>
      </p:sp>
      <p:sp>
        <p:nvSpPr>
          <p:cNvPr id="10" name="TextBox 9">
            <a:extLst>
              <a:ext uri="{FF2B5EF4-FFF2-40B4-BE49-F238E27FC236}">
                <a16:creationId xmlns:a16="http://schemas.microsoft.com/office/drawing/2014/main" id="{B94E63CC-B134-C79A-D05B-580361FE27EE}"/>
              </a:ext>
            </a:extLst>
          </p:cNvPr>
          <p:cNvSpPr txBox="1"/>
          <p:nvPr/>
        </p:nvSpPr>
        <p:spPr>
          <a:xfrm>
            <a:off x="348514" y="805079"/>
            <a:ext cx="2884542" cy="369332"/>
          </a:xfrm>
          <a:prstGeom prst="rect">
            <a:avLst/>
          </a:prstGeom>
          <a:noFill/>
        </p:spPr>
        <p:txBody>
          <a:bodyPr wrap="square">
            <a:spAutoFit/>
          </a:bodyPr>
          <a:lstStyle/>
          <a:p>
            <a:r>
              <a:rPr lang="en-IN" b="1" dirty="0">
                <a:solidFill>
                  <a:schemeClr val="bg1"/>
                </a:solidFill>
              </a:rPr>
              <a:t>Retail Industry</a:t>
            </a:r>
            <a:endParaRPr lang="en-IN" dirty="0">
              <a:solidFill>
                <a:schemeClr val="bg1"/>
              </a:solidFill>
            </a:endParaRPr>
          </a:p>
        </p:txBody>
      </p:sp>
      <p:sp>
        <p:nvSpPr>
          <p:cNvPr id="16" name="TextBox 15">
            <a:extLst>
              <a:ext uri="{FF2B5EF4-FFF2-40B4-BE49-F238E27FC236}">
                <a16:creationId xmlns:a16="http://schemas.microsoft.com/office/drawing/2014/main" id="{9CF2D2CC-F053-A688-C56E-8543ED6330BD}"/>
              </a:ext>
            </a:extLst>
          </p:cNvPr>
          <p:cNvSpPr txBox="1"/>
          <p:nvPr/>
        </p:nvSpPr>
        <p:spPr>
          <a:xfrm>
            <a:off x="4036423" y="90580"/>
            <a:ext cx="6117770" cy="341632"/>
          </a:xfrm>
          <a:prstGeom prst="rect">
            <a:avLst/>
          </a:prstGeom>
          <a:noFill/>
        </p:spPr>
        <p:txBody>
          <a:bodyPr wrap="square">
            <a:spAutoFit/>
          </a:body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j-ea"/>
                <a:cs typeface="Arial" panose="020B0604020202020204" pitchFamily="34" charset="0"/>
              </a:rPr>
              <a:t>Challenge</a:t>
            </a:r>
          </a:p>
        </p:txBody>
      </p:sp>
      <p:sp>
        <p:nvSpPr>
          <p:cNvPr id="18" name="TextBox 17">
            <a:extLst>
              <a:ext uri="{FF2B5EF4-FFF2-40B4-BE49-F238E27FC236}">
                <a16:creationId xmlns:a16="http://schemas.microsoft.com/office/drawing/2014/main" id="{2AC7AEF7-2B3C-CCCD-0D86-374E079F89A4}"/>
              </a:ext>
            </a:extLst>
          </p:cNvPr>
          <p:cNvSpPr txBox="1"/>
          <p:nvPr/>
        </p:nvSpPr>
        <p:spPr>
          <a:xfrm>
            <a:off x="4036423" y="521935"/>
            <a:ext cx="6085113" cy="1077218"/>
          </a:xfrm>
          <a:prstGeom prst="rect">
            <a:avLst/>
          </a:prstGeom>
          <a:noFill/>
        </p:spPr>
        <p:txBody>
          <a:bodyPr wrap="square">
            <a:spAutoFit/>
          </a:bodyPr>
          <a:lstStyle/>
          <a:p>
            <a:pPr algn="just"/>
            <a:r>
              <a:rPr lang="en-US" sz="1600" dirty="0">
                <a:highlight>
                  <a:srgbClr val="FFFFFF"/>
                </a:highlight>
              </a:rPr>
              <a:t>Promotions and order management run on separate systems, limiting personalization. High return rates from incorrect sizing impact profitability and trust. As eCommerce evolves, integrating digital sizing with product context and offers can drive conversions.</a:t>
            </a:r>
            <a:endParaRPr lang="en-US" sz="1500" b="0" i="0" dirty="0">
              <a:solidFill>
                <a:schemeClr val="tx2"/>
              </a:solidFill>
              <a:effectLst/>
              <a:highlight>
                <a:srgbClr val="FFFFFF"/>
              </a:highlight>
            </a:endParaRPr>
          </a:p>
        </p:txBody>
      </p:sp>
      <p:sp>
        <p:nvSpPr>
          <p:cNvPr id="20" name="TextBox 19">
            <a:extLst>
              <a:ext uri="{FF2B5EF4-FFF2-40B4-BE49-F238E27FC236}">
                <a16:creationId xmlns:a16="http://schemas.microsoft.com/office/drawing/2014/main" id="{2D9D4A22-6B7E-4F0D-2071-B318324107F5}"/>
              </a:ext>
            </a:extLst>
          </p:cNvPr>
          <p:cNvSpPr txBox="1"/>
          <p:nvPr/>
        </p:nvSpPr>
        <p:spPr>
          <a:xfrm>
            <a:off x="4036423" y="2011688"/>
            <a:ext cx="6117770" cy="341632"/>
          </a:xfrm>
          <a:prstGeom prst="rect">
            <a:avLst/>
          </a:prstGeom>
          <a:noFill/>
        </p:spPr>
        <p:txBody>
          <a:bodyPr wrap="square">
            <a:spAutoFit/>
          </a:body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j-ea"/>
                <a:cs typeface="Arial" panose="020B0604020202020204" pitchFamily="34" charset="0"/>
              </a:rPr>
              <a:t>Solution</a:t>
            </a:r>
          </a:p>
        </p:txBody>
      </p:sp>
      <p:sp>
        <p:nvSpPr>
          <p:cNvPr id="22" name="TextBox 21">
            <a:extLst>
              <a:ext uri="{FF2B5EF4-FFF2-40B4-BE49-F238E27FC236}">
                <a16:creationId xmlns:a16="http://schemas.microsoft.com/office/drawing/2014/main" id="{6299EEE3-51C0-31FD-B7E7-DC43A0C22855}"/>
              </a:ext>
            </a:extLst>
          </p:cNvPr>
          <p:cNvSpPr txBox="1"/>
          <p:nvPr/>
        </p:nvSpPr>
        <p:spPr>
          <a:xfrm>
            <a:off x="3990913" y="2326191"/>
            <a:ext cx="6208790" cy="1077218"/>
          </a:xfrm>
          <a:prstGeom prst="rect">
            <a:avLst/>
          </a:prstGeom>
          <a:noFill/>
        </p:spPr>
        <p:txBody>
          <a:bodyPr wrap="square">
            <a:spAutoFit/>
          </a:bodyPr>
          <a:lstStyle/>
          <a:p>
            <a:pPr algn="just"/>
            <a:r>
              <a:rPr lang="en-US" sz="1600" dirty="0"/>
              <a:t>An AI-powered Digital Sizing &amp; Promotion Agent estimates body measurements from a photo, recommends accurate sizes across brands, and aligns suggestions with product availability, seasonal trends, and active offers—reducing returns and boosting conversions</a:t>
            </a:r>
            <a:endParaRPr lang="en-US" sz="1500" dirty="0">
              <a:solidFill>
                <a:schemeClr val="tx2"/>
              </a:solidFill>
            </a:endParaRPr>
          </a:p>
        </p:txBody>
      </p:sp>
      <p:sp>
        <p:nvSpPr>
          <p:cNvPr id="23" name="object 55">
            <a:extLst>
              <a:ext uri="{FF2B5EF4-FFF2-40B4-BE49-F238E27FC236}">
                <a16:creationId xmlns:a16="http://schemas.microsoft.com/office/drawing/2014/main" id="{1F4B50CC-1942-7732-4764-EA957A15458B}"/>
              </a:ext>
            </a:extLst>
          </p:cNvPr>
          <p:cNvSpPr txBox="1">
            <a:spLocks/>
          </p:cNvSpPr>
          <p:nvPr/>
        </p:nvSpPr>
        <p:spPr>
          <a:xfrm>
            <a:off x="10694406" y="386158"/>
            <a:ext cx="1263323" cy="341632"/>
          </a:xfrm>
          <a:prstGeom prst="rect">
            <a:avLst/>
          </a:prstGeom>
        </p:spPr>
        <p:txBody>
          <a:bodyPr vert="horz" wrap="square" lIns="0" tIns="0" rIns="0" bIns="0" rtlCol="0" anchor="t" anchorCtr="0">
            <a:noAutofit/>
          </a:bodyPr>
          <a:lstStyle>
            <a:lvl1pPr algn="l" defTabSz="914378" rtl="0" eaLnBrk="1" latinLnBrk="0" hangingPunct="1">
              <a:lnSpc>
                <a:spcPct val="90000"/>
              </a:lnSpc>
              <a:spcBef>
                <a:spcPct val="0"/>
              </a:spcBef>
              <a:buNone/>
              <a:defRPr sz="22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j-ea"/>
                <a:cs typeface="Arial" panose="020B0604020202020204" pitchFamily="34" charset="0"/>
              </a:rPr>
              <a:t>Upsides</a:t>
            </a:r>
          </a:p>
        </p:txBody>
      </p:sp>
      <p:pic>
        <p:nvPicPr>
          <p:cNvPr id="24" name="Picture 23" descr="A blue text on a white background&#10;&#10;Description automatically generated">
            <a:extLst>
              <a:ext uri="{FF2B5EF4-FFF2-40B4-BE49-F238E27FC236}">
                <a16:creationId xmlns:a16="http://schemas.microsoft.com/office/drawing/2014/main" id="{01A3327F-8A1D-C033-4197-8D53B6235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657" y="6302828"/>
            <a:ext cx="1676400" cy="555171"/>
          </a:xfrm>
          <a:prstGeom prst="rect">
            <a:avLst/>
          </a:prstGeom>
        </p:spPr>
      </p:pic>
      <p:sp>
        <p:nvSpPr>
          <p:cNvPr id="28" name="TextBox 27">
            <a:extLst>
              <a:ext uri="{FF2B5EF4-FFF2-40B4-BE49-F238E27FC236}">
                <a16:creationId xmlns:a16="http://schemas.microsoft.com/office/drawing/2014/main" id="{FB1F8C4A-D68E-C7A4-1486-A721C9CF58D9}"/>
              </a:ext>
            </a:extLst>
          </p:cNvPr>
          <p:cNvSpPr txBox="1"/>
          <p:nvPr/>
        </p:nvSpPr>
        <p:spPr>
          <a:xfrm>
            <a:off x="10647546" y="1599152"/>
            <a:ext cx="1348512" cy="573291"/>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tx2"/>
                </a:solidFill>
                <a:cs typeface="Arial" panose="020B0604020202020204" pitchFamily="34" charset="0"/>
              </a:rPr>
              <a:t>High accuracy</a:t>
            </a:r>
            <a:endParaRPr kumimoji="0" lang="en-GB" sz="1200" b="1" i="0" u="none" strike="noStrike" kern="1200" cap="none" spc="0" normalizeH="0" baseline="0" noProof="0" dirty="0">
              <a:ln>
                <a:noFill/>
              </a:ln>
              <a:solidFill>
                <a:schemeClr val="tx2"/>
              </a:solidFill>
              <a:effectLst/>
              <a:uLnTx/>
              <a:uFillTx/>
              <a:cs typeface="Arial" panose="020B0604020202020204" pitchFamily="34" charset="0"/>
            </a:endParaRPr>
          </a:p>
        </p:txBody>
      </p:sp>
      <p:sp>
        <p:nvSpPr>
          <p:cNvPr id="31" name="TextBox 30">
            <a:extLst>
              <a:ext uri="{FF2B5EF4-FFF2-40B4-BE49-F238E27FC236}">
                <a16:creationId xmlns:a16="http://schemas.microsoft.com/office/drawing/2014/main" id="{30F9206E-9ED7-9E42-D82A-2F3C3704637B}"/>
              </a:ext>
            </a:extLst>
          </p:cNvPr>
          <p:cNvSpPr txBox="1"/>
          <p:nvPr/>
        </p:nvSpPr>
        <p:spPr>
          <a:xfrm>
            <a:off x="10461171" y="3067775"/>
            <a:ext cx="1552652" cy="403105"/>
          </a:xfrm>
          <a:prstGeom prst="rect">
            <a:avLst/>
          </a:prstGeom>
          <a:noFill/>
        </p:spPr>
        <p:txBody>
          <a:bodyPr wrap="square" rtlCol="0">
            <a:noAutofit/>
          </a:bodyPr>
          <a:lstStyle/>
          <a:p>
            <a:pPr lvl="0" algn="ctr">
              <a:defRPr/>
            </a:pPr>
            <a:r>
              <a:rPr lang="en-GB" sz="1200" b="1" dirty="0">
                <a:solidFill>
                  <a:schemeClr val="tx2"/>
                </a:solidFill>
                <a:cs typeface="Arial" panose="020B0604020202020204" pitchFamily="34" charset="0"/>
              </a:rPr>
              <a:t>Privacy First</a:t>
            </a:r>
            <a:endParaRPr kumimoji="0" lang="en-GB" sz="1200" b="1" i="0" u="none" strike="noStrike" kern="1200" cap="none" spc="0" normalizeH="0" baseline="0" noProof="0" dirty="0">
              <a:ln>
                <a:noFill/>
              </a:ln>
              <a:solidFill>
                <a:schemeClr val="tx2"/>
              </a:solidFill>
              <a:effectLst/>
              <a:uLnTx/>
              <a:uFillTx/>
              <a:ea typeface="+mn-ea"/>
              <a:cs typeface="Arial" panose="020B0604020202020204" pitchFamily="34" charset="0"/>
            </a:endParaRPr>
          </a:p>
        </p:txBody>
      </p:sp>
      <p:pic>
        <p:nvPicPr>
          <p:cNvPr id="15" name="Picture 14" descr="A black and white camera&#10;&#10;AI-generated content may be incorrect.">
            <a:extLst>
              <a:ext uri="{FF2B5EF4-FFF2-40B4-BE49-F238E27FC236}">
                <a16:creationId xmlns:a16="http://schemas.microsoft.com/office/drawing/2014/main" id="{D54ABB0E-5C3F-2610-16D1-928DE0E97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497" y="3939073"/>
            <a:ext cx="911990" cy="911990"/>
          </a:xfrm>
          <a:prstGeom prst="rect">
            <a:avLst/>
          </a:prstGeom>
        </p:spPr>
      </p:pic>
      <p:pic>
        <p:nvPicPr>
          <p:cNvPr id="19" name="Picture 18" descr="A person holding a measuring tape&#10;&#10;AI-generated content may be incorrect.">
            <a:extLst>
              <a:ext uri="{FF2B5EF4-FFF2-40B4-BE49-F238E27FC236}">
                <a16:creationId xmlns:a16="http://schemas.microsoft.com/office/drawing/2014/main" id="{C42CFEB3-4265-9AC9-D44E-C5F4A4440C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0959" y="4001865"/>
            <a:ext cx="717595" cy="717595"/>
          </a:xfrm>
          <a:prstGeom prst="rect">
            <a:avLst/>
          </a:prstGeom>
        </p:spPr>
      </p:pic>
      <p:pic>
        <p:nvPicPr>
          <p:cNvPr id="29" name="Picture 28" descr="A pink and purple shopping bags&#10;&#10;AI-generated content may be incorrect.">
            <a:extLst>
              <a:ext uri="{FF2B5EF4-FFF2-40B4-BE49-F238E27FC236}">
                <a16:creationId xmlns:a16="http://schemas.microsoft.com/office/drawing/2014/main" id="{D539CB58-13CB-37AB-BCD4-7EFCC0337E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103" y="3915469"/>
            <a:ext cx="911990" cy="911990"/>
          </a:xfrm>
          <a:prstGeom prst="rect">
            <a:avLst/>
          </a:prstGeom>
        </p:spPr>
      </p:pic>
      <p:pic>
        <p:nvPicPr>
          <p:cNvPr id="35" name="Picture 34" descr="A colorful ribbon with white text&#10;&#10;AI-generated content may be incorrect.">
            <a:extLst>
              <a:ext uri="{FF2B5EF4-FFF2-40B4-BE49-F238E27FC236}">
                <a16:creationId xmlns:a16="http://schemas.microsoft.com/office/drawing/2014/main" id="{DF429256-256A-E781-EFB0-C4FF1271EF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3857" y="3866846"/>
            <a:ext cx="1087441" cy="1087441"/>
          </a:xfrm>
          <a:prstGeom prst="rect">
            <a:avLst/>
          </a:prstGeom>
        </p:spPr>
      </p:pic>
      <p:pic>
        <p:nvPicPr>
          <p:cNvPr id="41" name="Picture 40" descr="A computer screen with a shopping cart and check mark&#10;&#10;AI-generated content may be incorrect.">
            <a:extLst>
              <a:ext uri="{FF2B5EF4-FFF2-40B4-BE49-F238E27FC236}">
                <a16:creationId xmlns:a16="http://schemas.microsoft.com/office/drawing/2014/main" id="{3813BEC8-A661-055A-F5C0-79B4EFD607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94407" y="3812911"/>
            <a:ext cx="1007960" cy="1007960"/>
          </a:xfrm>
          <a:prstGeom prst="rect">
            <a:avLst/>
          </a:prstGeom>
        </p:spPr>
      </p:pic>
      <p:sp>
        <p:nvSpPr>
          <p:cNvPr id="52" name="TextBox 51">
            <a:extLst>
              <a:ext uri="{FF2B5EF4-FFF2-40B4-BE49-F238E27FC236}">
                <a16:creationId xmlns:a16="http://schemas.microsoft.com/office/drawing/2014/main" id="{6C3FB004-E938-01A3-C629-16CE85F09476}"/>
              </a:ext>
            </a:extLst>
          </p:cNvPr>
          <p:cNvSpPr txBox="1"/>
          <p:nvPr/>
        </p:nvSpPr>
        <p:spPr>
          <a:xfrm>
            <a:off x="4083285" y="4816658"/>
            <a:ext cx="1150522" cy="523220"/>
          </a:xfrm>
          <a:prstGeom prst="rect">
            <a:avLst/>
          </a:prstGeom>
          <a:noFill/>
        </p:spPr>
        <p:txBody>
          <a:bodyPr wrap="square" rtlCol="0">
            <a:spAutoFit/>
          </a:bodyPr>
          <a:lstStyle/>
          <a:p>
            <a:r>
              <a:rPr lang="en-GB" sz="1400" dirty="0"/>
              <a:t>Image Upload</a:t>
            </a:r>
            <a:endParaRPr lang="en-IN" sz="1400" dirty="0"/>
          </a:p>
        </p:txBody>
      </p:sp>
      <p:sp>
        <p:nvSpPr>
          <p:cNvPr id="53" name="Arrow: Right 52">
            <a:extLst>
              <a:ext uri="{FF2B5EF4-FFF2-40B4-BE49-F238E27FC236}">
                <a16:creationId xmlns:a16="http://schemas.microsoft.com/office/drawing/2014/main" id="{977175B5-B70D-5820-3133-400D568E5CAC}"/>
              </a:ext>
            </a:extLst>
          </p:cNvPr>
          <p:cNvSpPr/>
          <p:nvPr/>
        </p:nvSpPr>
        <p:spPr>
          <a:xfrm>
            <a:off x="4990527" y="4297202"/>
            <a:ext cx="500743" cy="226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4E7D3AA6-7175-EB13-4387-B4F848872C7E}"/>
              </a:ext>
            </a:extLst>
          </p:cNvPr>
          <p:cNvSpPr txBox="1"/>
          <p:nvPr/>
        </p:nvSpPr>
        <p:spPr>
          <a:xfrm>
            <a:off x="5545222" y="4764196"/>
            <a:ext cx="1399866" cy="584775"/>
          </a:xfrm>
          <a:prstGeom prst="rect">
            <a:avLst/>
          </a:prstGeom>
          <a:noFill/>
        </p:spPr>
        <p:txBody>
          <a:bodyPr wrap="square" rtlCol="0">
            <a:spAutoFit/>
          </a:bodyPr>
          <a:lstStyle/>
          <a:p>
            <a:r>
              <a:rPr lang="en-GB" dirty="0"/>
              <a:t> </a:t>
            </a:r>
            <a:r>
              <a:rPr lang="en-GB" sz="1400" dirty="0"/>
              <a:t>AI Size detection</a:t>
            </a:r>
            <a:endParaRPr lang="en-IN" sz="1400" dirty="0"/>
          </a:p>
        </p:txBody>
      </p:sp>
      <p:sp>
        <p:nvSpPr>
          <p:cNvPr id="58" name="Arrow: Right 57">
            <a:extLst>
              <a:ext uri="{FF2B5EF4-FFF2-40B4-BE49-F238E27FC236}">
                <a16:creationId xmlns:a16="http://schemas.microsoft.com/office/drawing/2014/main" id="{CD037ED4-5EC6-94C3-A4D5-5DFDE53D162D}"/>
              </a:ext>
            </a:extLst>
          </p:cNvPr>
          <p:cNvSpPr/>
          <p:nvPr/>
        </p:nvSpPr>
        <p:spPr>
          <a:xfrm>
            <a:off x="6537908" y="4297202"/>
            <a:ext cx="500743" cy="226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AD2743E9-572C-2EC0-E565-C54DEAD29C0F}"/>
              </a:ext>
            </a:extLst>
          </p:cNvPr>
          <p:cNvSpPr txBox="1"/>
          <p:nvPr/>
        </p:nvSpPr>
        <p:spPr>
          <a:xfrm>
            <a:off x="7062633" y="4836477"/>
            <a:ext cx="1874539" cy="523220"/>
          </a:xfrm>
          <a:prstGeom prst="rect">
            <a:avLst/>
          </a:prstGeom>
          <a:noFill/>
        </p:spPr>
        <p:txBody>
          <a:bodyPr wrap="square" rtlCol="0">
            <a:spAutoFit/>
          </a:bodyPr>
          <a:lstStyle/>
          <a:p>
            <a:r>
              <a:rPr lang="en-GB" sz="1400" dirty="0"/>
              <a:t>Smart Product Matching</a:t>
            </a:r>
            <a:endParaRPr lang="en-IN" sz="1400" dirty="0"/>
          </a:p>
        </p:txBody>
      </p:sp>
      <p:sp>
        <p:nvSpPr>
          <p:cNvPr id="60" name="Arrow: Right 59">
            <a:extLst>
              <a:ext uri="{FF2B5EF4-FFF2-40B4-BE49-F238E27FC236}">
                <a16:creationId xmlns:a16="http://schemas.microsoft.com/office/drawing/2014/main" id="{9E79ACEB-D32C-80EA-2B86-7C91A2D744D7}"/>
              </a:ext>
            </a:extLst>
          </p:cNvPr>
          <p:cNvSpPr/>
          <p:nvPr/>
        </p:nvSpPr>
        <p:spPr>
          <a:xfrm>
            <a:off x="8248928" y="4297202"/>
            <a:ext cx="500743" cy="226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F27D90F6-EAAB-672B-39A5-5D2E0905A48B}"/>
              </a:ext>
            </a:extLst>
          </p:cNvPr>
          <p:cNvSpPr txBox="1"/>
          <p:nvPr/>
        </p:nvSpPr>
        <p:spPr>
          <a:xfrm>
            <a:off x="8749671" y="4825710"/>
            <a:ext cx="2091031" cy="523220"/>
          </a:xfrm>
          <a:prstGeom prst="rect">
            <a:avLst/>
          </a:prstGeom>
          <a:noFill/>
        </p:spPr>
        <p:txBody>
          <a:bodyPr wrap="square" rtlCol="0">
            <a:spAutoFit/>
          </a:bodyPr>
          <a:lstStyle/>
          <a:p>
            <a:r>
              <a:rPr lang="en-GB" sz="1400" dirty="0"/>
              <a:t>Applies best available deals</a:t>
            </a:r>
            <a:endParaRPr lang="en-IN" sz="1400" dirty="0"/>
          </a:p>
        </p:txBody>
      </p:sp>
      <p:sp>
        <p:nvSpPr>
          <p:cNvPr id="64" name="Arrow: Right 63">
            <a:extLst>
              <a:ext uri="{FF2B5EF4-FFF2-40B4-BE49-F238E27FC236}">
                <a16:creationId xmlns:a16="http://schemas.microsoft.com/office/drawing/2014/main" id="{61793C49-D91B-A313-D13B-666951454AB1}"/>
              </a:ext>
            </a:extLst>
          </p:cNvPr>
          <p:cNvSpPr/>
          <p:nvPr/>
        </p:nvSpPr>
        <p:spPr>
          <a:xfrm>
            <a:off x="10146802" y="4257583"/>
            <a:ext cx="500743" cy="226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DEE5F40A-56AA-00EE-8A8F-B9897593F4C8}"/>
              </a:ext>
            </a:extLst>
          </p:cNvPr>
          <p:cNvSpPr txBox="1"/>
          <p:nvPr/>
        </p:nvSpPr>
        <p:spPr>
          <a:xfrm>
            <a:off x="10647545" y="4825710"/>
            <a:ext cx="1408208" cy="523220"/>
          </a:xfrm>
          <a:prstGeom prst="rect">
            <a:avLst/>
          </a:prstGeom>
          <a:noFill/>
        </p:spPr>
        <p:txBody>
          <a:bodyPr wrap="square" rtlCol="0">
            <a:spAutoFit/>
          </a:bodyPr>
          <a:lstStyle/>
          <a:p>
            <a:r>
              <a:rPr lang="en-GB" sz="1400" dirty="0"/>
              <a:t>Purchase Successful</a:t>
            </a:r>
            <a:endParaRPr lang="en-IN" sz="1400" dirty="0"/>
          </a:p>
        </p:txBody>
      </p:sp>
      <p:pic>
        <p:nvPicPr>
          <p:cNvPr id="68" name="Picture 67" descr="A black and white crosshair with a dot&#10;&#10;AI-generated content may be incorrect.">
            <a:extLst>
              <a:ext uri="{FF2B5EF4-FFF2-40B4-BE49-F238E27FC236}">
                <a16:creationId xmlns:a16="http://schemas.microsoft.com/office/drawing/2014/main" id="{BD2EBD12-C829-73BE-79FC-DE2236F3DA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45147" y="882030"/>
            <a:ext cx="625420" cy="625420"/>
          </a:xfrm>
          <a:prstGeom prst="rect">
            <a:avLst/>
          </a:prstGeom>
        </p:spPr>
      </p:pic>
      <p:pic>
        <p:nvPicPr>
          <p:cNvPr id="70" name="Picture 69" descr="A black and white image of a person with a lock&#10;&#10;AI-generated content may be incorrect.">
            <a:extLst>
              <a:ext uri="{FF2B5EF4-FFF2-40B4-BE49-F238E27FC236}">
                <a16:creationId xmlns:a16="http://schemas.microsoft.com/office/drawing/2014/main" id="{1F15D790-D030-F4DA-C883-608401A429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40702" y="2162282"/>
            <a:ext cx="735421" cy="755297"/>
          </a:xfrm>
          <a:prstGeom prst="rect">
            <a:avLst/>
          </a:prstGeom>
        </p:spPr>
      </p:pic>
      <p:sp>
        <p:nvSpPr>
          <p:cNvPr id="75" name="AutoShape 4">
            <a:extLst>
              <a:ext uri="{FF2B5EF4-FFF2-40B4-BE49-F238E27FC236}">
                <a16:creationId xmlns:a16="http://schemas.microsoft.com/office/drawing/2014/main" id="{4D64394B-E908-E55F-BD7D-F725C0988E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9" name="Picture 88">
            <a:extLst>
              <a:ext uri="{FF2B5EF4-FFF2-40B4-BE49-F238E27FC236}">
                <a16:creationId xmlns:a16="http://schemas.microsoft.com/office/drawing/2014/main" id="{2FA2E2FF-1917-9EE7-70D0-D070BE23CD8F}"/>
              </a:ext>
            </a:extLst>
          </p:cNvPr>
          <p:cNvPicPr>
            <a:picLocks noChangeAspect="1"/>
          </p:cNvPicPr>
          <p:nvPr/>
        </p:nvPicPr>
        <p:blipFill rotWithShape="1">
          <a:blip r:embed="rId11">
            <a:extLst>
              <a:ext uri="{28A0092B-C50C-407E-A947-70E740481C1C}">
                <a14:useLocalDpi xmlns:a14="http://schemas.microsoft.com/office/drawing/2010/main" val="0"/>
              </a:ext>
            </a:extLst>
          </a:blip>
          <a:srcRect r="66500"/>
          <a:stretch/>
        </p:blipFill>
        <p:spPr>
          <a:xfrm>
            <a:off x="-13846" y="-25163"/>
            <a:ext cx="4084320" cy="6857143"/>
          </a:xfrm>
          <a:prstGeom prst="rect">
            <a:avLst/>
          </a:prstGeom>
        </p:spPr>
      </p:pic>
      <p:sp>
        <p:nvSpPr>
          <p:cNvPr id="91" name="TextBox 90">
            <a:extLst>
              <a:ext uri="{FF2B5EF4-FFF2-40B4-BE49-F238E27FC236}">
                <a16:creationId xmlns:a16="http://schemas.microsoft.com/office/drawing/2014/main" id="{EE9E5BF6-056F-6B85-AAC5-65363FD66C90}"/>
              </a:ext>
            </a:extLst>
          </p:cNvPr>
          <p:cNvSpPr txBox="1"/>
          <p:nvPr/>
        </p:nvSpPr>
        <p:spPr>
          <a:xfrm>
            <a:off x="348514" y="1507450"/>
            <a:ext cx="2952007" cy="4247317"/>
          </a:xfrm>
          <a:prstGeom prst="rect">
            <a:avLst/>
          </a:prstGeom>
          <a:noFill/>
        </p:spPr>
        <p:txBody>
          <a:bodyPr wrap="square" rtlCol="0">
            <a:spAutoFit/>
          </a:bodyPr>
          <a:lstStyle/>
          <a:p>
            <a:r>
              <a:rPr lang="en-US" dirty="0">
                <a:solidFill>
                  <a:schemeClr val="bg1"/>
                </a:solidFill>
              </a:rPr>
              <a:t>In today’s fast-paced retail landscape, customer expectations are higher than ever. Shoppers want convenience, accuracy, and personalization—especially when buying apparel online. The </a:t>
            </a:r>
            <a:r>
              <a:rPr lang="en-US" b="1" dirty="0">
                <a:solidFill>
                  <a:schemeClr val="bg1"/>
                </a:solidFill>
              </a:rPr>
              <a:t>Digital Sizing and Promotional Conversion Agent</a:t>
            </a:r>
            <a:r>
              <a:rPr lang="en-US" dirty="0">
                <a:solidFill>
                  <a:schemeClr val="bg1"/>
                </a:solidFill>
              </a:rPr>
              <a:t>, a game-changing solution that blends artificial intelligence with customer-centric innovation.</a:t>
            </a:r>
            <a:endParaRPr lang="en-IN" dirty="0">
              <a:solidFill>
                <a:schemeClr val="bg1"/>
              </a:solidFill>
            </a:endParaRPr>
          </a:p>
          <a:p>
            <a:endParaRPr lang="en-IN" dirty="0"/>
          </a:p>
        </p:txBody>
      </p:sp>
      <p:sp>
        <p:nvSpPr>
          <p:cNvPr id="92" name="TextBox 91">
            <a:extLst>
              <a:ext uri="{FF2B5EF4-FFF2-40B4-BE49-F238E27FC236}">
                <a16:creationId xmlns:a16="http://schemas.microsoft.com/office/drawing/2014/main" id="{F20ABCD3-8936-87BE-F1A2-DD3FE7A531B9}"/>
              </a:ext>
            </a:extLst>
          </p:cNvPr>
          <p:cNvSpPr txBox="1"/>
          <p:nvPr/>
        </p:nvSpPr>
        <p:spPr>
          <a:xfrm>
            <a:off x="2264229" y="6519408"/>
            <a:ext cx="1393371" cy="246221"/>
          </a:xfrm>
          <a:prstGeom prst="rect">
            <a:avLst/>
          </a:prstGeom>
          <a:noFill/>
        </p:spPr>
        <p:txBody>
          <a:bodyPr wrap="square" rtlCol="0">
            <a:spAutoFit/>
          </a:bodyPr>
          <a:lstStyle/>
          <a:p>
            <a:r>
              <a:rPr lang="en-GB" sz="1000" dirty="0">
                <a:solidFill>
                  <a:schemeClr val="bg1"/>
                </a:solidFill>
              </a:rPr>
              <a:t>@2025 Cognizant</a:t>
            </a:r>
            <a:endParaRPr lang="en-IN" sz="1000" dirty="0">
              <a:solidFill>
                <a:schemeClr val="bg1"/>
              </a:solidFill>
            </a:endParaRPr>
          </a:p>
        </p:txBody>
      </p:sp>
      <p:sp>
        <p:nvSpPr>
          <p:cNvPr id="12" name="TextBox 11">
            <a:extLst>
              <a:ext uri="{FF2B5EF4-FFF2-40B4-BE49-F238E27FC236}">
                <a16:creationId xmlns:a16="http://schemas.microsoft.com/office/drawing/2014/main" id="{B28C5062-6569-F43A-AFB2-2268AC9BD13A}"/>
              </a:ext>
            </a:extLst>
          </p:cNvPr>
          <p:cNvSpPr txBox="1"/>
          <p:nvPr/>
        </p:nvSpPr>
        <p:spPr>
          <a:xfrm>
            <a:off x="4680857" y="6030686"/>
            <a:ext cx="2508246" cy="307777"/>
          </a:xfrm>
          <a:prstGeom prst="rect">
            <a:avLst/>
          </a:prstGeom>
          <a:noFill/>
        </p:spPr>
        <p:txBody>
          <a:bodyPr wrap="square" rtlCol="0">
            <a:spAutoFit/>
          </a:bodyPr>
          <a:lstStyle/>
          <a:p>
            <a:r>
              <a:rPr lang="en-GB" sz="1400" b="1" u="sng" dirty="0">
                <a:hlinkClick r:id="rId12" action="ppaction://hlinkfile"/>
              </a:rPr>
              <a:t>Case Study Document</a:t>
            </a:r>
            <a:endParaRPr lang="en-IN" sz="1400" b="1" u="sng" dirty="0"/>
          </a:p>
        </p:txBody>
      </p:sp>
      <p:pic>
        <p:nvPicPr>
          <p:cNvPr id="14" name="Picture 13" descr="A black and white icon of a paper with a magnifying glass&#10;&#10;AI-generated content may be incorrect.">
            <a:extLst>
              <a:ext uri="{FF2B5EF4-FFF2-40B4-BE49-F238E27FC236}">
                <a16:creationId xmlns:a16="http://schemas.microsoft.com/office/drawing/2014/main" id="{8D0E5CC1-865A-D161-A396-26F25611275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41053" y="5962579"/>
            <a:ext cx="443989" cy="443989"/>
          </a:xfrm>
          <a:prstGeom prst="rect">
            <a:avLst/>
          </a:prstGeom>
        </p:spPr>
      </p:pic>
    </p:spTree>
    <p:extLst>
      <p:ext uri="{BB962C8B-B14F-4D97-AF65-F5344CB8AC3E}">
        <p14:creationId xmlns:p14="http://schemas.microsoft.com/office/powerpoint/2010/main" val="3208433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174</Words>
  <Application>Microsoft Office PowerPoint</Application>
  <PresentationFormat>Widescreen</PresentationFormat>
  <Paragraphs>23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Digital Sizing and Promotional Conversion Agent</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Kaushik, Anubhav (Cognizant)</dc:creator>
  <cp:lastModifiedBy>Sagi, Manisha (Cognizant)</cp:lastModifiedBy>
  <cp:revision>5</cp:revision>
  <dcterms:created xsi:type="dcterms:W3CDTF">2025-07-30T11:16:53Z</dcterms:created>
  <dcterms:modified xsi:type="dcterms:W3CDTF">2025-08-13T10:42:55Z</dcterms:modified>
</cp:coreProperties>
</file>