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Fraunces Extra Bold"/>
      <p:regular r:id="rId14"/>
    </p:embeddedFont>
    <p:embeddedFont>
      <p:font typeface="Fraunces Extra Bold"/>
      <p:regular r:id="rId15"/>
    </p:embeddedFont>
    <p:embeddedFont>
      <p:font typeface="Nobile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56830" y="2127528"/>
            <a:ext cx="7074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Hackathon Team Details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256830" y="3176468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Team Name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256830" y="3618667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Team Lead's Name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256830" y="4060865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Team Members Names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256830" y="4503063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College / Organization Name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256830" y="5121116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256830" y="5739170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7360" y="0"/>
            <a:ext cx="1463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1225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Domain :</a:t>
            </a: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93790" y="2799278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Sub Domain 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417332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Problem Statement 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035385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53439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271492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889546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7360" y="0"/>
            <a:ext cx="1463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817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30679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48733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6786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384840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64723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Architecture Diagram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71889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Technologies/Tools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5979"/>
            <a:ext cx="71087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Target Audience/Market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83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50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51390" y="4457819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appreciate your time 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2025-04-22T09:00:41Z</dcterms:created>
  <dcterms:modified xsi:type="dcterms:W3CDTF">2025-04-22T09:00:41Z</dcterms:modified>
</cp:coreProperties>
</file>