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oxboroughCF Bold" charset="1" panose="00000800000000000000"/>
      <p:regular r:id="rId16"/>
    </p:embeddedFont>
    <p:embeddedFont>
      <p:font typeface="Vidaloka" charset="1" panose="02000504000000020004"/>
      <p:regular r:id="rId17"/>
    </p:embeddedFont>
    <p:embeddedFont>
      <p:font typeface="Times New Roman Bold" charset="1" panose="02030802070405020303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5582" y="480060"/>
            <a:ext cx="2932084" cy="537350"/>
          </a:xfrm>
          <a:custGeom>
            <a:avLst/>
            <a:gdLst/>
            <a:ahLst/>
            <a:cxnLst/>
            <a:rect r="r" b="b" t="t" l="l"/>
            <a:pathLst>
              <a:path h="537350" w="2932084">
                <a:moveTo>
                  <a:pt x="0" y="0"/>
                </a:moveTo>
                <a:lnTo>
                  <a:pt x="2932084" y="0"/>
                </a:lnTo>
                <a:lnTo>
                  <a:pt x="2932084" y="537350"/>
                </a:lnTo>
                <a:lnTo>
                  <a:pt x="0" y="53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7239" y="4910269"/>
            <a:ext cx="13020836" cy="342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31051" indent="-565525" lvl="1">
              <a:lnSpc>
                <a:spcPts val="9272"/>
              </a:lnSpc>
              <a:buFont typeface="Arial"/>
              <a:buChar char="•"/>
            </a:pPr>
            <a:r>
              <a:rPr lang="en-US" b="true" sz="5238" spc="-104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Jeeva   M  </a:t>
            </a:r>
          </a:p>
          <a:p>
            <a:pPr algn="just" marL="1131051" indent="-565525" lvl="1">
              <a:lnSpc>
                <a:spcPts val="9272"/>
              </a:lnSpc>
              <a:buFont typeface="Arial"/>
              <a:buChar char="•"/>
            </a:pPr>
            <a:r>
              <a:rPr lang="en-US" b="true" sz="5238" spc="-104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Manik Sharma</a:t>
            </a:r>
          </a:p>
          <a:p>
            <a:pPr algn="just" marL="1131051" indent="-565525" lvl="1">
              <a:lnSpc>
                <a:spcPts val="9272"/>
              </a:lnSpc>
              <a:buFont typeface="Arial"/>
              <a:buChar char="•"/>
            </a:pPr>
            <a:r>
              <a:rPr lang="en-US" b="true" sz="5238" spc="-104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MadhuSri   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114293" y="5386028"/>
            <a:ext cx="5173707" cy="4900972"/>
          </a:xfrm>
          <a:custGeom>
            <a:avLst/>
            <a:gdLst/>
            <a:ahLst/>
            <a:cxnLst/>
            <a:rect r="r" b="b" t="t" l="l"/>
            <a:pathLst>
              <a:path h="4900972" w="5173707">
                <a:moveTo>
                  <a:pt x="0" y="0"/>
                </a:moveTo>
                <a:lnTo>
                  <a:pt x="5173707" y="0"/>
                </a:lnTo>
                <a:lnTo>
                  <a:pt x="5173707" y="4900972"/>
                </a:lnTo>
                <a:lnTo>
                  <a:pt x="0" y="490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57548"/>
            <a:ext cx="14327032" cy="87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3"/>
              </a:lnSpc>
            </a:pPr>
            <a:r>
              <a:rPr lang="en-US" sz="6299" spc="-125">
                <a:solidFill>
                  <a:srgbClr val="004AAD"/>
                </a:solidFill>
                <a:latin typeface="Vidaloka"/>
                <a:ea typeface="Vidaloka"/>
                <a:cs typeface="Vidaloka"/>
                <a:sym typeface="Vidaloka"/>
              </a:rPr>
              <a:t>Team Name : The Triwizard Coders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210039" y="3490282"/>
            <a:ext cx="13020836" cy="87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3"/>
              </a:lnSpc>
              <a:spcBef>
                <a:spcPct val="0"/>
              </a:spcBef>
            </a:pPr>
            <a:r>
              <a:rPr lang="en-US" sz="6299" spc="-125" strike="noStrike" u="none">
                <a:solidFill>
                  <a:srgbClr val="004AAD"/>
                </a:solidFill>
                <a:latin typeface="Vidaloka"/>
                <a:ea typeface="Vidaloka"/>
                <a:cs typeface="Vidaloka"/>
                <a:sym typeface="Vidaloka"/>
              </a:rPr>
              <a:t>Team members 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3919384"/>
            <a:ext cx="15590520" cy="381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378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Predicted outcomes: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A user-friendly Content Management System that supports efficient organization, search, and collaboration using AI tools for easy access to digital assets.</a:t>
            </a:r>
          </a:p>
          <a:p>
            <a:pPr algn="just">
              <a:lnSpc>
                <a:spcPts val="3780"/>
              </a:lnSpc>
            </a:pPr>
          </a:p>
          <a:p>
            <a:pPr algn="just">
              <a:lnSpc>
                <a:spcPts val="3780"/>
              </a:lnSpc>
            </a:pPr>
          </a:p>
          <a:p>
            <a:pPr algn="just" marL="755651" indent="-377825" lvl="1">
              <a:lnSpc>
                <a:spcPts val="378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support: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Access to additional datasets for more advanced search algorithms and classification.</a:t>
            </a:r>
          </a:p>
          <a:p>
            <a:pPr algn="just" marL="633413" indent="-316706" lvl="1">
              <a:lnSpc>
                <a:spcPts val="37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85582" y="480060"/>
            <a:ext cx="2932084" cy="537350"/>
          </a:xfrm>
          <a:custGeom>
            <a:avLst/>
            <a:gdLst/>
            <a:ahLst/>
            <a:cxnLst/>
            <a:rect r="r" b="b" t="t" l="l"/>
            <a:pathLst>
              <a:path h="537350" w="2932084">
                <a:moveTo>
                  <a:pt x="0" y="0"/>
                </a:moveTo>
                <a:lnTo>
                  <a:pt x="2932084" y="0"/>
                </a:lnTo>
                <a:lnTo>
                  <a:pt x="2932084" y="537350"/>
                </a:lnTo>
                <a:lnTo>
                  <a:pt x="0" y="53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45669" y="1117198"/>
            <a:ext cx="3340656" cy="135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20"/>
              </a:lnSpc>
              <a:spcBef>
                <a:spcPct val="0"/>
              </a:spcBef>
            </a:pPr>
            <a:r>
              <a:rPr lang="en-US" b="true" sz="6000" spc="-120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5582" y="491351"/>
            <a:ext cx="2932084" cy="537349"/>
          </a:xfrm>
          <a:custGeom>
            <a:avLst/>
            <a:gdLst/>
            <a:ahLst/>
            <a:cxnLst/>
            <a:rect r="r" b="b" t="t" l="l"/>
            <a:pathLst>
              <a:path h="537349" w="2932084">
                <a:moveTo>
                  <a:pt x="0" y="0"/>
                </a:moveTo>
                <a:lnTo>
                  <a:pt x="2932084" y="0"/>
                </a:lnTo>
                <a:lnTo>
                  <a:pt x="2932084" y="537349"/>
                </a:lnTo>
                <a:lnTo>
                  <a:pt x="0" y="537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17659" y="-77253"/>
            <a:ext cx="11776411" cy="224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48"/>
              </a:lnSpc>
              <a:spcBef>
                <a:spcPct val="0"/>
              </a:spcBef>
            </a:pPr>
            <a:r>
              <a:rPr lang="en-US" b="true" sz="4999" spc="-99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 Management System for Efficient Organization and Access to Digital Assets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48654"/>
            <a:ext cx="16230600" cy="617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95"/>
              </a:lnSpc>
              <a:spcBef>
                <a:spcPct val="0"/>
              </a:spcBef>
            </a:pPr>
            <a:r>
              <a:rPr lang="en-US" b="true" sz="3500" spc="-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Case:</a:t>
            </a:r>
          </a:p>
          <a:p>
            <a:pPr algn="just" marL="755651" indent="-377825" lvl="1">
              <a:lnSpc>
                <a:spcPts val="6195"/>
              </a:lnSpc>
              <a:buFont typeface="Arial"/>
              <a:buChar char="•"/>
            </a:pPr>
            <a:r>
              <a:rPr lang="en-US" sz="3500" spc="-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aim to create a Content Management System (CMS) that enables efficient organization, search, and access to digital assets such as images, videos, and documents.</a:t>
            </a:r>
          </a:p>
          <a:p>
            <a:pPr algn="just" marL="755651" indent="-377825" lvl="1">
              <a:lnSpc>
                <a:spcPts val="6195"/>
              </a:lnSpc>
              <a:buFont typeface="Arial"/>
              <a:buChar char="•"/>
            </a:pPr>
            <a:r>
              <a:rPr lang="en-US" sz="3500" spc="-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platform supports user roles like content managers and end users while incorporating AI search capabilities to enhance asset retrieval.</a:t>
            </a:r>
          </a:p>
          <a:p>
            <a:pPr algn="just">
              <a:lnSpc>
                <a:spcPts val="6195"/>
              </a:lnSpc>
            </a:pPr>
          </a:p>
          <a:p>
            <a:pPr algn="just">
              <a:lnSpc>
                <a:spcPts val="619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5582" y="480060"/>
            <a:ext cx="2932084" cy="537350"/>
          </a:xfrm>
          <a:custGeom>
            <a:avLst/>
            <a:gdLst/>
            <a:ahLst/>
            <a:cxnLst/>
            <a:rect r="r" b="b" t="t" l="l"/>
            <a:pathLst>
              <a:path h="537350" w="2932084">
                <a:moveTo>
                  <a:pt x="0" y="0"/>
                </a:moveTo>
                <a:lnTo>
                  <a:pt x="2932084" y="0"/>
                </a:lnTo>
                <a:lnTo>
                  <a:pt x="2932084" y="537350"/>
                </a:lnTo>
                <a:lnTo>
                  <a:pt x="0" y="53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50359"/>
            <a:ext cx="16687017" cy="7299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10"/>
              </a:lnSpc>
              <a:spcBef>
                <a:spcPct val="0"/>
              </a:spcBef>
            </a:pPr>
            <a:r>
              <a:rPr lang="en-US" b="true" sz="4299" spc="-8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</a:t>
            </a:r>
            <a:r>
              <a:rPr lang="en-US" b="true" sz="4299" spc="-8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es:</a:t>
            </a:r>
          </a:p>
          <a:p>
            <a:pPr algn="just" marL="640885" indent="-320442" lvl="1">
              <a:lnSpc>
                <a:spcPts val="5254"/>
              </a:lnSpc>
              <a:buFont typeface="Arial"/>
              <a:buChar char="•"/>
            </a:pPr>
            <a:r>
              <a:rPr lang="en-US" sz="2968" spc="-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 fully functional CMS for organizing, searching, and accessing digital assets.</a:t>
            </a:r>
          </a:p>
          <a:p>
            <a:pPr algn="just" marL="640885" indent="-320442" lvl="1">
              <a:lnSpc>
                <a:spcPts val="5254"/>
              </a:lnSpc>
              <a:buFont typeface="Arial"/>
              <a:buChar char="•"/>
            </a:pPr>
            <a:r>
              <a:rPr lang="en-US" sz="2968" spc="-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easy and quick retrieval of content.</a:t>
            </a:r>
          </a:p>
          <a:p>
            <a:pPr algn="just" marL="640885" indent="-320442" lvl="1">
              <a:lnSpc>
                <a:spcPts val="5254"/>
              </a:lnSpc>
              <a:buFont typeface="Arial"/>
              <a:buChar char="•"/>
            </a:pPr>
            <a:r>
              <a:rPr lang="en-US" sz="2968" spc="-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 Tracking and collaboration features.</a:t>
            </a:r>
          </a:p>
          <a:p>
            <a:pPr algn="just">
              <a:lnSpc>
                <a:spcPts val="5254"/>
              </a:lnSpc>
            </a:pPr>
          </a:p>
          <a:p>
            <a:pPr algn="just">
              <a:lnSpc>
                <a:spcPts val="7433"/>
              </a:lnSpc>
            </a:pPr>
            <a:r>
              <a:rPr lang="en-US" b="true" sz="4199" spc="-8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Deliverables/Milestones:</a:t>
            </a:r>
          </a:p>
          <a:p>
            <a:pPr algn="just" marL="640885" indent="-320442" lvl="1">
              <a:lnSpc>
                <a:spcPts val="5254"/>
              </a:lnSpc>
              <a:buFont typeface="Arial"/>
              <a:buChar char="•"/>
            </a:pPr>
            <a:r>
              <a:rPr lang="en-US" b="true" sz="2968" spc="-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Authentication &amp; Asset Upload:</a:t>
            </a:r>
            <a:r>
              <a:rPr lang="en-US" sz="2968" spc="-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Basic CMS functionalities.</a:t>
            </a:r>
          </a:p>
          <a:p>
            <a:pPr algn="just" marL="640885" indent="-320442" lvl="1">
              <a:lnSpc>
                <a:spcPts val="5254"/>
              </a:lnSpc>
              <a:buFont typeface="Arial"/>
              <a:buChar char="•"/>
            </a:pPr>
            <a:r>
              <a:rPr lang="en-US" b="true" sz="2968" spc="-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Implementing search functionalities:  </a:t>
            </a:r>
            <a:r>
              <a:rPr lang="en-US" sz="2968" spc="-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Local and global  search functionalities.</a:t>
            </a:r>
          </a:p>
          <a:p>
            <a:pPr algn="just" marL="640885" indent="-320442" lvl="1">
              <a:lnSpc>
                <a:spcPts val="5254"/>
              </a:lnSpc>
              <a:buFont typeface="Arial"/>
              <a:buChar char="•"/>
            </a:pPr>
            <a:r>
              <a:rPr lang="en-US" b="true" sz="2968" spc="-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Tracking &amp; Collaboration:</a:t>
            </a:r>
            <a:r>
              <a:rPr lang="en-US" sz="2968" spc="-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  <a:p>
            <a:pPr algn="just">
              <a:lnSpc>
                <a:spcPts val="525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04304" y="1874209"/>
            <a:ext cx="416086" cy="598684"/>
          </a:xfrm>
          <a:custGeom>
            <a:avLst/>
            <a:gdLst/>
            <a:ahLst/>
            <a:cxnLst/>
            <a:rect r="r" b="b" t="t" l="l"/>
            <a:pathLst>
              <a:path h="598684" w="416086">
                <a:moveTo>
                  <a:pt x="0" y="0"/>
                </a:moveTo>
                <a:lnTo>
                  <a:pt x="416086" y="0"/>
                </a:lnTo>
                <a:lnTo>
                  <a:pt x="416086" y="598685"/>
                </a:lnTo>
                <a:lnTo>
                  <a:pt x="0" y="598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4304" y="5442842"/>
            <a:ext cx="416086" cy="598684"/>
          </a:xfrm>
          <a:custGeom>
            <a:avLst/>
            <a:gdLst/>
            <a:ahLst/>
            <a:cxnLst/>
            <a:rect r="r" b="b" t="t" l="l"/>
            <a:pathLst>
              <a:path h="598684" w="416086">
                <a:moveTo>
                  <a:pt x="0" y="0"/>
                </a:moveTo>
                <a:lnTo>
                  <a:pt x="416086" y="0"/>
                </a:lnTo>
                <a:lnTo>
                  <a:pt x="416086" y="598685"/>
                </a:lnTo>
                <a:lnTo>
                  <a:pt x="0" y="598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0343" y="1975484"/>
            <a:ext cx="16318957" cy="6464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7"/>
              </a:lnSpc>
            </a:pPr>
          </a:p>
          <a:p>
            <a:pPr algn="l" marL="635277" indent="-317639" lvl="1">
              <a:lnSpc>
                <a:spcPts val="3177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a modular CMS framework built on technologies such as React (frontend), Firebase(backend, authentication).</a:t>
            </a:r>
          </a:p>
          <a:p>
            <a:pPr algn="l">
              <a:lnSpc>
                <a:spcPts val="3177"/>
              </a:lnSpc>
            </a:pPr>
          </a:p>
          <a:p>
            <a:pPr algn="l" marL="635277" indent="-317639" lvl="1">
              <a:lnSpc>
                <a:spcPts val="3177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search optimization using Elasticsearch for fast indexing and retrieval.</a:t>
            </a:r>
          </a:p>
          <a:p>
            <a:pPr algn="l">
              <a:lnSpc>
                <a:spcPts val="3177"/>
              </a:lnSpc>
            </a:pPr>
          </a:p>
          <a:p>
            <a:pPr algn="l">
              <a:lnSpc>
                <a:spcPts val="3177"/>
              </a:lnSpc>
            </a:pPr>
          </a:p>
          <a:p>
            <a:pPr algn="l">
              <a:lnSpc>
                <a:spcPts val="3177"/>
              </a:lnSpc>
            </a:pPr>
          </a:p>
          <a:p>
            <a:pPr algn="l">
              <a:lnSpc>
                <a:spcPts val="3177"/>
              </a:lnSpc>
            </a:pPr>
          </a:p>
          <a:p>
            <a:pPr algn="l">
              <a:lnSpc>
                <a:spcPts val="3177"/>
              </a:lnSpc>
            </a:pPr>
            <a:r>
              <a:rPr lang="en-US" sz="294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&amp; Tools:</a:t>
            </a:r>
          </a:p>
          <a:p>
            <a:pPr algn="just">
              <a:lnSpc>
                <a:spcPts val="4119"/>
              </a:lnSpc>
            </a:pPr>
          </a:p>
          <a:p>
            <a:pPr algn="just" marL="635277" indent="-317639" lvl="1">
              <a:lnSpc>
                <a:spcPts val="4119"/>
              </a:lnSpc>
              <a:buFont typeface="Arial"/>
              <a:buChar char="•"/>
            </a:pPr>
            <a:r>
              <a:rPr lang="en-US" b="true" sz="294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</a:t>
            </a: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React, TypeScript, Vite, Chadcn</a:t>
            </a:r>
          </a:p>
          <a:p>
            <a:pPr algn="just" marL="635277" indent="-317639" lvl="1">
              <a:lnSpc>
                <a:spcPts val="4119"/>
              </a:lnSpc>
              <a:buFont typeface="Arial"/>
              <a:buChar char="•"/>
            </a:pPr>
            <a:r>
              <a:rPr lang="en-US" b="true" sz="294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and database : </a:t>
            </a: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FireBase</a:t>
            </a:r>
          </a:p>
          <a:p>
            <a:pPr algn="just">
              <a:lnSpc>
                <a:spcPts val="4119"/>
              </a:lnSpc>
            </a:pPr>
          </a:p>
          <a:p>
            <a:pPr algn="ctr">
              <a:lnSpc>
                <a:spcPts val="317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749364" y="491351"/>
            <a:ext cx="2932084" cy="537349"/>
          </a:xfrm>
          <a:custGeom>
            <a:avLst/>
            <a:gdLst/>
            <a:ahLst/>
            <a:cxnLst/>
            <a:rect r="r" b="b" t="t" l="l"/>
            <a:pathLst>
              <a:path h="537349" w="2932084">
                <a:moveTo>
                  <a:pt x="0" y="0"/>
                </a:moveTo>
                <a:lnTo>
                  <a:pt x="2932084" y="0"/>
                </a:lnTo>
                <a:lnTo>
                  <a:pt x="2932084" y="537349"/>
                </a:lnTo>
                <a:lnTo>
                  <a:pt x="0" y="537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40786" y="581025"/>
            <a:ext cx="8453676" cy="135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20"/>
              </a:lnSpc>
              <a:spcBef>
                <a:spcPct val="0"/>
              </a:spcBef>
            </a:pPr>
            <a:r>
              <a:rPr lang="en-US" b="true" sz="6000" spc="-120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Approach and Methodology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6860" y="482103"/>
            <a:ext cx="2932084" cy="537350"/>
          </a:xfrm>
          <a:custGeom>
            <a:avLst/>
            <a:gdLst/>
            <a:ahLst/>
            <a:cxnLst/>
            <a:rect r="r" b="b" t="t" l="l"/>
            <a:pathLst>
              <a:path h="537350" w="2932084">
                <a:moveTo>
                  <a:pt x="0" y="0"/>
                </a:moveTo>
                <a:lnTo>
                  <a:pt x="2932085" y="0"/>
                </a:lnTo>
                <a:lnTo>
                  <a:pt x="2932085" y="537349"/>
                </a:lnTo>
                <a:lnTo>
                  <a:pt x="0" y="537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3844" y="1664941"/>
            <a:ext cx="13720312" cy="759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2"/>
              </a:lnSpc>
              <a:spcBef>
                <a:spcPct val="0"/>
              </a:spcBef>
            </a:pPr>
            <a:r>
              <a:rPr lang="en-US" b="true" sz="3131" spc="-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Day 1</a:t>
            </a:r>
          </a:p>
          <a:p>
            <a:pPr algn="l" marL="676022" indent="-338011" lvl="1">
              <a:lnSpc>
                <a:spcPts val="5542"/>
              </a:lnSpc>
              <a:buFont typeface="Arial"/>
              <a:buChar char="•"/>
            </a:pPr>
            <a:r>
              <a:rPr lang="en-US" sz="3131" spc="-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user authentication and registration functionality.</a:t>
            </a:r>
          </a:p>
          <a:p>
            <a:pPr algn="l" marL="676022" indent="-338011" lvl="1">
              <a:lnSpc>
                <a:spcPts val="5542"/>
              </a:lnSpc>
              <a:buFont typeface="Arial"/>
              <a:buChar char="•"/>
            </a:pPr>
            <a:r>
              <a:rPr lang="en-US" sz="3131" spc="-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digital asset upload with metadata capabilities.</a:t>
            </a:r>
          </a:p>
          <a:p>
            <a:pPr algn="l" marL="676022" indent="-338011" lvl="1">
              <a:lnSpc>
                <a:spcPts val="5542"/>
              </a:lnSpc>
              <a:buFont typeface="Arial"/>
              <a:buChar char="•"/>
            </a:pPr>
            <a:r>
              <a:rPr lang="en-US" sz="3131" spc="-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asset organization features (folders, collections, and tags).</a:t>
            </a:r>
          </a:p>
          <a:p>
            <a:pPr algn="l">
              <a:lnSpc>
                <a:spcPts val="5542"/>
              </a:lnSpc>
            </a:pPr>
          </a:p>
          <a:p>
            <a:pPr algn="l">
              <a:lnSpc>
                <a:spcPts val="5542"/>
              </a:lnSpc>
              <a:spcBef>
                <a:spcPct val="0"/>
              </a:spcBef>
            </a:pPr>
            <a:r>
              <a:rPr lang="en-US" b="true" sz="3131" spc="-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Day 2</a:t>
            </a:r>
          </a:p>
          <a:p>
            <a:pPr algn="l" marL="676022" indent="-338011" lvl="1">
              <a:lnSpc>
                <a:spcPts val="5542"/>
              </a:lnSpc>
              <a:buFont typeface="Arial"/>
              <a:buChar char="•"/>
            </a:pPr>
            <a:r>
              <a:rPr lang="en-US" sz="3131" spc="-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search and retrieval functionalities.</a:t>
            </a:r>
          </a:p>
          <a:p>
            <a:pPr algn="l" marL="676022" indent="-338011" lvl="1">
              <a:lnSpc>
                <a:spcPts val="5542"/>
              </a:lnSpc>
              <a:buFont typeface="Arial"/>
              <a:buChar char="•"/>
            </a:pPr>
            <a:r>
              <a:rPr lang="en-US" sz="3131" spc="-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version control and tracking features.</a:t>
            </a:r>
          </a:p>
          <a:p>
            <a:pPr algn="l" marL="676022" indent="-338011" lvl="1">
              <a:lnSpc>
                <a:spcPts val="5542"/>
              </a:lnSpc>
              <a:buFont typeface="Arial"/>
              <a:buChar char="•"/>
            </a:pPr>
            <a:r>
              <a:rPr lang="en-US" sz="3131" spc="-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Finalize user permissions, conduct final testing, and prepare for deployment.</a:t>
            </a:r>
          </a:p>
          <a:p>
            <a:pPr algn="l">
              <a:lnSpc>
                <a:spcPts val="554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805531" y="190777"/>
            <a:ext cx="4653558" cy="135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20"/>
              </a:lnSpc>
              <a:spcBef>
                <a:spcPct val="0"/>
              </a:spcBef>
            </a:pPr>
            <a:r>
              <a:rPr lang="en-US" b="true" sz="6000" spc="-120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Execution Plan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6860" y="482103"/>
            <a:ext cx="2932084" cy="537350"/>
          </a:xfrm>
          <a:custGeom>
            <a:avLst/>
            <a:gdLst/>
            <a:ahLst/>
            <a:cxnLst/>
            <a:rect r="r" b="b" t="t" l="l"/>
            <a:pathLst>
              <a:path h="537350" w="2932084">
                <a:moveTo>
                  <a:pt x="0" y="0"/>
                </a:moveTo>
                <a:lnTo>
                  <a:pt x="2932085" y="0"/>
                </a:lnTo>
                <a:lnTo>
                  <a:pt x="2932085" y="537349"/>
                </a:lnTo>
                <a:lnTo>
                  <a:pt x="0" y="537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60927" y="1113084"/>
            <a:ext cx="9354387" cy="135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20"/>
              </a:lnSpc>
              <a:spcBef>
                <a:spcPct val="0"/>
              </a:spcBef>
            </a:pPr>
            <a:r>
              <a:rPr lang="en-US" b="true" sz="6000" spc="-120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Roles and Resposibilities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09359" y="3932573"/>
            <a:ext cx="11869282" cy="479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821"/>
              </a:lnSpc>
            </a:pPr>
            <a:r>
              <a:rPr lang="en-US" sz="3928" spc="-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Manik Sharma - Backend , Database</a:t>
            </a:r>
          </a:p>
          <a:p>
            <a:pPr algn="just">
              <a:lnSpc>
                <a:spcPts val="9821"/>
              </a:lnSpc>
            </a:pPr>
            <a:r>
              <a:rPr lang="en-US" sz="3928" spc="-78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MadhuSri T - Documentation ,PPT, Frontend</a:t>
            </a:r>
          </a:p>
          <a:p>
            <a:pPr algn="just">
              <a:lnSpc>
                <a:spcPts val="9821"/>
              </a:lnSpc>
            </a:pPr>
            <a:r>
              <a:rPr lang="en-US" sz="3928" spc="-78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Jeeva M - PPT, Frontend, Testing</a:t>
            </a:r>
          </a:p>
          <a:p>
            <a:pPr algn="just" marL="0" indent="0" lvl="0">
              <a:lnSpc>
                <a:spcPts val="982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5582" y="480060"/>
            <a:ext cx="2932084" cy="537350"/>
          </a:xfrm>
          <a:custGeom>
            <a:avLst/>
            <a:gdLst/>
            <a:ahLst/>
            <a:cxnLst/>
            <a:rect r="r" b="b" t="t" l="l"/>
            <a:pathLst>
              <a:path h="537350" w="2932084">
                <a:moveTo>
                  <a:pt x="0" y="0"/>
                </a:moveTo>
                <a:lnTo>
                  <a:pt x="2932084" y="0"/>
                </a:lnTo>
                <a:lnTo>
                  <a:pt x="2932084" y="537350"/>
                </a:lnTo>
                <a:lnTo>
                  <a:pt x="0" y="53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2521" y="569734"/>
            <a:ext cx="7660481" cy="135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20"/>
              </a:lnSpc>
              <a:spcBef>
                <a:spcPct val="0"/>
              </a:spcBef>
            </a:pPr>
            <a:r>
              <a:rPr lang="en-US" b="true" sz="6000" spc="-120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 &amp; Mitigation: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4780" y="2888389"/>
            <a:ext cx="15618439" cy="654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0"/>
              </a:lnSpc>
            </a:pPr>
          </a:p>
          <a:p>
            <a:pPr algn="l" marL="755651" indent="-377825" lvl="1">
              <a:lnSpc>
                <a:spcPts val="5810"/>
              </a:lnSpc>
              <a:buFont typeface="Arial"/>
              <a:buChar char="•"/>
            </a:pPr>
            <a:r>
              <a:rPr lang="en-US" b="true" sz="3500" spc="-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 digital assets</a:t>
            </a:r>
            <a:r>
              <a:rPr lang="en-US" sz="3500" spc="-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 We used Firebase to store Files which allows for efficient storage.</a:t>
            </a:r>
          </a:p>
          <a:p>
            <a:pPr algn="l" marL="755651" indent="-377825" lvl="1">
              <a:lnSpc>
                <a:spcPts val="5810"/>
              </a:lnSpc>
              <a:buFont typeface="Arial"/>
              <a:buChar char="•"/>
            </a:pPr>
            <a:r>
              <a:rPr lang="en-US" b="true" sz="3500" spc="-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Managing large datasets:   </a:t>
            </a:r>
            <a:r>
              <a:rPr lang="en-US" sz="3500" spc="-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Utilize scalable Firebase cloud storage and indexing systems.</a:t>
            </a:r>
          </a:p>
          <a:p>
            <a:pPr algn="l" marL="755651" indent="-377825" lvl="1">
              <a:lnSpc>
                <a:spcPts val="5810"/>
              </a:lnSpc>
              <a:buFont typeface="Arial"/>
              <a:buChar char="•"/>
            </a:pPr>
            <a:r>
              <a:rPr lang="en-US" b="true" sz="3500" spc="-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optimization:   </a:t>
            </a:r>
            <a:r>
              <a:rPr lang="en-US" sz="3500" spc="-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Constant monitoring and fine-tuning querring.</a:t>
            </a:r>
          </a:p>
          <a:p>
            <a:pPr algn="l" marL="755651" indent="-377825" lvl="1">
              <a:lnSpc>
                <a:spcPts val="5810"/>
              </a:lnSpc>
              <a:buFont typeface="Arial"/>
              <a:buChar char="•"/>
            </a:pPr>
            <a:r>
              <a:rPr lang="en-US" b="true" sz="3500" spc="-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Interacticve UI in 48 hours: </a:t>
            </a:r>
            <a:r>
              <a:rPr lang="en-US" sz="3500" spc="-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use Shadcn UI to help with UI.</a:t>
            </a:r>
          </a:p>
          <a:p>
            <a:pPr algn="l">
              <a:lnSpc>
                <a:spcPts val="5810"/>
              </a:lnSpc>
            </a:pPr>
          </a:p>
          <a:p>
            <a:pPr algn="l">
              <a:lnSpc>
                <a:spcPts val="581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5582" y="480060"/>
            <a:ext cx="2932084" cy="537350"/>
          </a:xfrm>
          <a:custGeom>
            <a:avLst/>
            <a:gdLst/>
            <a:ahLst/>
            <a:cxnLst/>
            <a:rect r="r" b="b" t="t" l="l"/>
            <a:pathLst>
              <a:path h="537350" w="2932084">
                <a:moveTo>
                  <a:pt x="0" y="0"/>
                </a:moveTo>
                <a:lnTo>
                  <a:pt x="2932084" y="0"/>
                </a:lnTo>
                <a:lnTo>
                  <a:pt x="2932084" y="537350"/>
                </a:lnTo>
                <a:lnTo>
                  <a:pt x="0" y="53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7799" y="862911"/>
            <a:ext cx="6259830" cy="135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2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Expected Outcomes: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7799" y="2912357"/>
            <a:ext cx="14505031" cy="661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0"/>
              </a:lnSpc>
            </a:pP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user-friendly Content Management System that supports efficient organization, search, and collaboration using AI tools for Efficient Access to Digital Assets.</a:t>
            </a:r>
          </a:p>
          <a:p>
            <a:pPr algn="l">
              <a:lnSpc>
                <a:spcPts val="5310"/>
              </a:lnSpc>
            </a:pPr>
          </a:p>
          <a:p>
            <a:pPr algn="l" marL="647700" indent="-323850" lvl="1">
              <a:lnSpc>
                <a:spcPts val="5310"/>
              </a:lnSpc>
              <a:buFont typeface="Arial"/>
              <a:buChar char="•"/>
            </a:pPr>
            <a:r>
              <a:rPr lang="en-US" b="true" sz="3000" spc="-6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search efficiency: </a:t>
            </a: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will retrieve assets faster using AI-enhanced search.</a:t>
            </a:r>
          </a:p>
          <a:p>
            <a:pPr algn="l" marL="647700" indent="-323850" lvl="1">
              <a:lnSpc>
                <a:spcPts val="5310"/>
              </a:lnSpc>
              <a:buFont typeface="Arial"/>
              <a:buChar char="•"/>
            </a:pPr>
            <a:r>
              <a:rPr lang="en-US" b="true" sz="3000" spc="-6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Enhanced user experience:</a:t>
            </a: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Automatic tagging and categorization will ease asset organization.</a:t>
            </a:r>
          </a:p>
          <a:p>
            <a:pPr algn="l" marL="647700" indent="-323850" lvl="1">
              <a:lnSpc>
                <a:spcPts val="5310"/>
              </a:lnSpc>
              <a:buFont typeface="Arial"/>
              <a:buChar char="•"/>
            </a:pPr>
            <a:r>
              <a:rPr lang="en-US" b="true" sz="3000" spc="-6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impact:</a:t>
            </a:r>
            <a:r>
              <a:rPr lang="en-US" sz="3000" spc="-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well-structured Content Management System will allow organizations to manage and retrieve assets more effectively, boosting productivity.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0914" y="1543956"/>
            <a:ext cx="3230166" cy="135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20"/>
              </a:lnSpc>
              <a:spcBef>
                <a:spcPct val="0"/>
              </a:spcBef>
            </a:pPr>
            <a:r>
              <a:rPr lang="en-US" b="true" sz="6000" spc="-12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20420" y="4808298"/>
            <a:ext cx="15590520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43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File management is done by firebase it is highly scalable.</a:t>
            </a:r>
          </a:p>
          <a:p>
            <a:pPr algn="just">
              <a:lnSpc>
                <a:spcPts val="4319"/>
              </a:lnSpc>
            </a:pPr>
          </a:p>
          <a:p>
            <a:pPr algn="just" marL="863599" indent="-431800" lvl="1">
              <a:lnSpc>
                <a:spcPts val="431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can manage multiple types of file with variable size.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DAGT0ORXlsU</dc:identifier>
  <dcterms:modified xsi:type="dcterms:W3CDTF">2011-08-01T06:04:30Z</dcterms:modified>
  <cp:revision>1</cp:revision>
  <dc:title>iamneo_Hackathon PPT_Template.pptx</dc:title>
</cp:coreProperties>
</file>