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0c46dfea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0c46dfea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0c46dfe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0c46dfe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0c46dfea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0c46dfea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0c46dfea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0c46dfea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0c46dfe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0c46dfe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0c46dfea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0c46dfea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0c46dfea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0c46dfea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0c46dfea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0c46dfe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0c46dfea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0c46dfea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app: A Library of Programming books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presentation by Dummies 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15070" l="22263" r="20957" t="50133"/>
          <a:stretch/>
        </p:blipFill>
        <p:spPr>
          <a:xfrm>
            <a:off x="1976038" y="3459800"/>
            <a:ext cx="5191924" cy="16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our app then reads and writes to that file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00" y="1402325"/>
            <a:ext cx="5010150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/>
        </p:nvSpPr>
        <p:spPr>
          <a:xfrm>
            <a:off x="311700" y="1017725"/>
            <a:ext cx="75696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accessor that is able to accept arguments from a user and </a:t>
            </a:r>
            <a:r>
              <a:rPr lang="en"/>
              <a:t>does not</a:t>
            </a:r>
            <a:r>
              <a:rPr lang="en"/>
              <a:t> require an order </a:t>
            </a: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490225" y="3341000"/>
            <a:ext cx="7504200" cy="1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probs just show you the code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our app does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Accepts</a:t>
            </a:r>
            <a:r>
              <a:rPr lang="en"/>
              <a:t> an admins user password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Able to add new books to the database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Prompts for  title, </a:t>
            </a:r>
            <a:r>
              <a:rPr lang="en"/>
              <a:t>language</a:t>
            </a:r>
            <a:r>
              <a:rPr lang="en"/>
              <a:t>, author, publisher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Able to list all the stored books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Able to search for the books in database using simple strings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Able to read out as speech most prompts and most outputs (hopefully)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Chocolate chips in the vanilla ice cream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62400" y="1265200"/>
            <a:ext cx="8520600" cy="18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TTS (text to speech)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Limitations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Your user will need tts and mpg123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Needs </a:t>
            </a:r>
            <a:r>
              <a:rPr lang="en"/>
              <a:t>internet</a:t>
            </a:r>
            <a:r>
              <a:rPr lang="en"/>
              <a:t> connection - at least for dynamic playback- can save as mp3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Possibility</a:t>
            </a:r>
            <a:r>
              <a:rPr lang="en"/>
              <a:t> for impatience with read out - touching buttons can break app during readout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good things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Very good way to improve </a:t>
            </a:r>
            <a:r>
              <a:rPr lang="en"/>
              <a:t>accessibility</a:t>
            </a:r>
            <a:r>
              <a:rPr lang="en"/>
              <a:t> of your app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Extremely easy to </a:t>
            </a:r>
            <a:r>
              <a:rPr lang="en"/>
              <a:t>implement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Great for a laugh or to annoy your classmates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TTS=Extremely groovy gem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TTS a quick install guide and user guide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81525" y="971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 CLI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 sudo apt-get install mpg123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 </a:t>
            </a:r>
            <a:r>
              <a:rPr lang="en" sz="1400"/>
              <a:t>g</a:t>
            </a:r>
            <a:r>
              <a:rPr lang="en" sz="1400"/>
              <a:t>em install tts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 </a:t>
            </a:r>
            <a:r>
              <a:rPr lang="en" sz="1400"/>
              <a:t>g</a:t>
            </a:r>
            <a:r>
              <a:rPr lang="en" sz="1400"/>
              <a:t>em update 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Using TTS in CLI 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r>
              <a:rPr lang="en" sz="1400"/>
              <a:t>t</a:t>
            </a:r>
            <a:r>
              <a:rPr lang="en" sz="1400"/>
              <a:t>ts “Hello class prepare to die”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Using tts in VS ruby files: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525" y="3759038"/>
            <a:ext cx="369570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would like our app to do in the future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Extend the functionality of the TTS (text to speech) gem to read more than just prompts and outputs i.e. read a book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our data saved as JSON or other method of using data storage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prices on books and been able to search through a range based on prices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way to search off more than one keyword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</a:t>
            </a:r>
            <a:r>
              <a:rPr lang="en"/>
              <a:t> to checkout or sell books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Bring app into a GUI </a:t>
            </a:r>
            <a:r>
              <a:rPr lang="en"/>
              <a:t>environment</a:t>
            </a:r>
            <a:r>
              <a:rPr lang="en"/>
              <a:t> - RAILS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73975" y="7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Planning, iteration and all round agile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273975" y="617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Trello was used-It worked well- not needed for a project this size but good practice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6745" l="3549" r="0" t="11294"/>
          <a:stretch/>
        </p:blipFill>
        <p:spPr>
          <a:xfrm>
            <a:off x="837150" y="1315475"/>
            <a:ext cx="7251000" cy="346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test suite to begin-not built for what we ended up with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TDD not followed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we found hard about TDD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to have a very good idea of what your app will look like and how it will be structured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to assess basic attr_acessors - harder for hashes and arrays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Highlights the need for more learning in this area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our app does well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14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approach user or developer stores  data as a hash or an array which code retrieves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route takes </a:t>
            </a:r>
            <a:r>
              <a:rPr lang="en"/>
              <a:t>formatted</a:t>
            </a:r>
            <a:r>
              <a:rPr lang="en"/>
              <a:t> string data from a text file that we can apply a search too and retrieve specific lines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is no Text file available our application will create a blank one which can be added too from the app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699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our app to create a file to reference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 rotWithShape="1">
          <a:blip r:embed="rId3">
            <a:alphaModFix/>
          </a:blip>
          <a:srcRect b="39144" l="19518" r="48395" t="13192"/>
          <a:stretch/>
        </p:blipFill>
        <p:spPr>
          <a:xfrm>
            <a:off x="520375" y="1341450"/>
            <a:ext cx="2775374" cy="232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 rotWithShape="1">
          <a:blip r:embed="rId3">
            <a:alphaModFix/>
          </a:blip>
          <a:srcRect b="-4" l="18385" r="49528" t="60053"/>
          <a:stretch/>
        </p:blipFill>
        <p:spPr>
          <a:xfrm>
            <a:off x="3372775" y="1341450"/>
            <a:ext cx="2775374" cy="194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