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937F-90EC-45D0-A1AC-1342C9D5EAF8}"/>
              </a:ext>
            </a:extLst>
          </p:cNvPr>
          <p:cNvSpPr>
            <a:spLocks noGrp="1"/>
          </p:cNvSpPr>
          <p:nvPr>
            <p:ph type="ctrTitle"/>
          </p:nvPr>
        </p:nvSpPr>
        <p:spPr>
          <a:xfrm>
            <a:off x="1497106" y="546847"/>
            <a:ext cx="8747966" cy="986117"/>
          </a:xfrm>
        </p:spPr>
        <p:txBody>
          <a:bodyPr>
            <a:normAutofit fontScale="90000"/>
          </a:bodyPr>
          <a:lstStyle/>
          <a:p>
            <a:r>
              <a:rPr lang="en-US" dirty="0">
                <a:latin typeface="Times New Roman" panose="02020603050405020304" pitchFamily="18" charset="0"/>
                <a:cs typeface="Times New Roman" panose="02020603050405020304" pitchFamily="18" charset="0"/>
              </a:rPr>
              <a:t>lockdown life of a Student</a:t>
            </a:r>
          </a:p>
        </p:txBody>
      </p:sp>
      <p:sp>
        <p:nvSpPr>
          <p:cNvPr id="3" name="Subtitle 2">
            <a:extLst>
              <a:ext uri="{FF2B5EF4-FFF2-40B4-BE49-F238E27FC236}">
                <a16:creationId xmlns:a16="http://schemas.microsoft.com/office/drawing/2014/main" id="{7363AD64-BAA3-459B-ACEF-DB75AADE4DC8}"/>
              </a:ext>
            </a:extLst>
          </p:cNvPr>
          <p:cNvSpPr>
            <a:spLocks noGrp="1"/>
          </p:cNvSpPr>
          <p:nvPr>
            <p:ph type="subTitle" idx="1"/>
          </p:nvPr>
        </p:nvSpPr>
        <p:spPr>
          <a:xfrm>
            <a:off x="809717" y="3521138"/>
            <a:ext cx="7258517" cy="2386604"/>
          </a:xfrm>
        </p:spPr>
        <p:txBody>
          <a:bodyPr>
            <a:noAutofit/>
          </a:bodyPr>
          <a:lstStyle/>
          <a:p>
            <a:r>
              <a:rPr lang="en-US" sz="2800" b="1" dirty="0">
                <a:solidFill>
                  <a:schemeClr val="tx1"/>
                </a:solidFill>
              </a:rPr>
              <a:t>Manik Hossain </a:t>
            </a:r>
          </a:p>
          <a:p>
            <a:r>
              <a:rPr lang="en-US" sz="2800" b="1" dirty="0">
                <a:solidFill>
                  <a:schemeClr val="tx1"/>
                </a:solidFill>
              </a:rPr>
              <a:t>CSE 06607840</a:t>
            </a:r>
          </a:p>
          <a:p>
            <a:r>
              <a:rPr lang="en-US" sz="2800" b="1" dirty="0" err="1">
                <a:solidFill>
                  <a:schemeClr val="tx1"/>
                </a:solidFill>
              </a:rPr>
              <a:t>Sumaiya</a:t>
            </a:r>
            <a:r>
              <a:rPr lang="en-US" sz="2800" b="1" dirty="0">
                <a:solidFill>
                  <a:schemeClr val="tx1"/>
                </a:solidFill>
              </a:rPr>
              <a:t> </a:t>
            </a:r>
            <a:r>
              <a:rPr lang="en-US" sz="2800" b="1" dirty="0" err="1">
                <a:solidFill>
                  <a:schemeClr val="tx1"/>
                </a:solidFill>
              </a:rPr>
              <a:t>Binte</a:t>
            </a:r>
            <a:r>
              <a:rPr lang="en-US" sz="2800" b="1" dirty="0">
                <a:solidFill>
                  <a:schemeClr val="tx1"/>
                </a:solidFill>
              </a:rPr>
              <a:t> Siraj</a:t>
            </a:r>
          </a:p>
          <a:p>
            <a:r>
              <a:rPr lang="en-US" sz="2800" b="1" dirty="0">
                <a:solidFill>
                  <a:schemeClr val="tx1"/>
                </a:solidFill>
              </a:rPr>
              <a:t>CSE 06607831</a:t>
            </a:r>
          </a:p>
        </p:txBody>
      </p:sp>
    </p:spTree>
    <p:extLst>
      <p:ext uri="{BB962C8B-B14F-4D97-AF65-F5344CB8AC3E}">
        <p14:creationId xmlns:p14="http://schemas.microsoft.com/office/powerpoint/2010/main" val="335142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7747C-EACD-4DF8-87D2-89BE38EB1604}"/>
              </a:ext>
            </a:extLst>
          </p:cNvPr>
          <p:cNvSpPr>
            <a:spLocks noGrp="1"/>
          </p:cNvSpPr>
          <p:nvPr>
            <p:ph idx="1"/>
          </p:nvPr>
        </p:nvSpPr>
        <p:spPr>
          <a:xfrm>
            <a:off x="896470" y="1586753"/>
            <a:ext cx="10390093" cy="3146611"/>
          </a:xfrm>
        </p:spPr>
        <p:txBody>
          <a:bodyPr/>
          <a:lstStyle/>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In this course of Computer Graphics, we got to know about a lot of things about the creation of different type of shapes both 2D &amp; 3D using GLUT project in code blocks. We got to know about the codes that is used to create the shapes that we normally use in word file, PowerPoint, photoshop or illustrator is created......</a:t>
            </a:r>
          </a:p>
          <a:p>
            <a:pPr algn="just"/>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2C216E-79D7-43E3-B9CB-83A1D167C42A}"/>
              </a:ext>
            </a:extLst>
          </p:cNvPr>
          <p:cNvSpPr txBox="1"/>
          <p:nvPr/>
        </p:nvSpPr>
        <p:spPr>
          <a:xfrm>
            <a:off x="4545106" y="725705"/>
            <a:ext cx="3352801"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Introduction </a:t>
            </a:r>
          </a:p>
        </p:txBody>
      </p:sp>
    </p:spTree>
    <p:extLst>
      <p:ext uri="{BB962C8B-B14F-4D97-AF65-F5344CB8AC3E}">
        <p14:creationId xmlns:p14="http://schemas.microsoft.com/office/powerpoint/2010/main" val="299069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C578C-036F-4C58-B2EB-CB751E90F64A}"/>
              </a:ext>
            </a:extLst>
          </p:cNvPr>
          <p:cNvSpPr>
            <a:spLocks noGrp="1"/>
          </p:cNvSpPr>
          <p:nvPr>
            <p:ph idx="1"/>
          </p:nvPr>
        </p:nvSpPr>
        <p:spPr>
          <a:xfrm>
            <a:off x="851647" y="685800"/>
            <a:ext cx="10390093" cy="5930153"/>
          </a:xfrm>
        </p:spPr>
        <p:txBody>
          <a:bodyPr>
            <a:normAutofit/>
          </a:bodyPr>
          <a:lstStyle/>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2D project that we chose to do using the knowledge that we gained in this course is the </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lockdown</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life of a student. It basically has the background of a room with a bed, plush toys, lamp, side table, study table with books , a computer, chair, window, almirah with sliding door, tree, clock, fan, carpet and a character. For our project we tried to incorporate most of the shapes like…..</a:t>
            </a:r>
          </a:p>
          <a:p>
            <a:pPr marL="0" marR="0" indent="0" algn="just">
              <a:lnSpc>
                <a:spcPct val="107000"/>
              </a:lnSpc>
              <a:spcBef>
                <a:spcPts val="0"/>
              </a:spcBef>
              <a:spcAft>
                <a:spcPts val="80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P</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olygon (wall, almirah etc.)</a:t>
            </a:r>
          </a:p>
          <a:p>
            <a:pPr algn="just">
              <a:lnSpc>
                <a:spcPct val="107000"/>
              </a:lnSpc>
              <a:spcBef>
                <a:spcPts val="0"/>
              </a:spcBef>
              <a:spcAft>
                <a:spcPts val="800"/>
              </a:spcAft>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Line-loop, lines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(border purposes)</a:t>
            </a:r>
          </a:p>
          <a:p>
            <a:pPr algn="just">
              <a:lnSpc>
                <a:spcPct val="107000"/>
              </a:lnSpc>
              <a:spcBef>
                <a:spcPts val="0"/>
              </a:spcBef>
              <a:spcAft>
                <a:spcPts val="800"/>
              </a:spcAft>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Q</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uads(bed, almirah, table etc.)</a:t>
            </a:r>
          </a:p>
          <a:p>
            <a:pPr algn="just">
              <a:lnSpc>
                <a:spcPct val="107000"/>
              </a:lnSpc>
              <a:spcBef>
                <a:spcPts val="0"/>
              </a:spcBef>
              <a:spcAft>
                <a:spcPts val="800"/>
              </a:spcAft>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T</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riangle(toy ear)</a:t>
            </a:r>
          </a:p>
          <a:p>
            <a:pPr algn="just">
              <a:lnSpc>
                <a:spcPct val="107000"/>
              </a:lnSpc>
              <a:spcBef>
                <a:spcPts val="0"/>
              </a:spcBef>
              <a:spcAft>
                <a:spcPts val="800"/>
              </a:spcAft>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ircle(clock, fan, tree etc.)</a:t>
            </a:r>
          </a:p>
        </p:txBody>
      </p:sp>
      <p:sp>
        <p:nvSpPr>
          <p:cNvPr id="2" name="TextBox 1">
            <a:extLst>
              <a:ext uri="{FF2B5EF4-FFF2-40B4-BE49-F238E27FC236}">
                <a16:creationId xmlns:a16="http://schemas.microsoft.com/office/drawing/2014/main" id="{9B554A47-C078-4E5E-9C05-C9363654C342}"/>
              </a:ext>
            </a:extLst>
          </p:cNvPr>
          <p:cNvSpPr txBox="1"/>
          <p:nvPr/>
        </p:nvSpPr>
        <p:spPr>
          <a:xfrm>
            <a:off x="5118846" y="685800"/>
            <a:ext cx="3935506"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Basic</a:t>
            </a:r>
          </a:p>
        </p:txBody>
      </p:sp>
    </p:spTree>
    <p:extLst>
      <p:ext uri="{BB962C8B-B14F-4D97-AF65-F5344CB8AC3E}">
        <p14:creationId xmlns:p14="http://schemas.microsoft.com/office/powerpoint/2010/main" val="266865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4641F-561D-4200-8CD6-3498727BD473}"/>
              </a:ext>
            </a:extLst>
          </p:cNvPr>
          <p:cNvSpPr>
            <a:spLocks noGrp="1"/>
          </p:cNvSpPr>
          <p:nvPr>
            <p:ph idx="1"/>
          </p:nvPr>
        </p:nvSpPr>
        <p:spPr>
          <a:xfrm>
            <a:off x="815787" y="1048870"/>
            <a:ext cx="9807389" cy="5907741"/>
          </a:xfrm>
        </p:spPr>
        <p:txBody>
          <a:bodyPr/>
          <a:lstStyle/>
          <a:p>
            <a:pPr marL="0" indent="0" algn="just">
              <a:buNone/>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basic function that is essentially used are in the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init</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function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initialization which consists of  </a:t>
            </a:r>
          </a:p>
          <a:p>
            <a:pPr algn="just"/>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glClearColor</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(1.0f,1.0f,1.0f,1.0f)</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which is required to set background color which is set here in white as our canvas.</a:t>
            </a:r>
          </a:p>
          <a:p>
            <a:pPr algn="just"/>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glOrtho</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(-25,+25,-25,+25,-25,+25)</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which signifies of how much blocks are we dividing here in the console to draw and the points has to be taken within this limit which in this case is 25 in both X and Y axis.</a:t>
            </a:r>
          </a:p>
          <a:p>
            <a:pPr algn="just"/>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Another basic function that is used are in the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glutDisplay</a:t>
            </a:r>
            <a:r>
              <a:rPr lang="en-US" sz="1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F</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unc</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myDisplay</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that consists of</a:t>
            </a:r>
          </a:p>
          <a:p>
            <a:pPr algn="just"/>
            <a:r>
              <a:rPr lang="en-US" sz="1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glClear</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(GL_COLOR_BUFFER_BIT)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which deletes garbage color (if any) and enables to take new color. </a:t>
            </a:r>
          </a:p>
          <a:p>
            <a:pPr algn="just"/>
            <a:r>
              <a:rPr lang="en-US" sz="1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glFlush</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it highlights the shape for us to see in 2D.</a:t>
            </a:r>
          </a:p>
          <a:p>
            <a:pPr algn="just"/>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used special functions like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glTranslated</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translate different shapes throughout the console for required purposes,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glScaled</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adjust the objects size according to its surroundings and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glRotated</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rotate certain objects.</a:t>
            </a:r>
          </a:p>
          <a:p>
            <a:pPr algn="just"/>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4B1D135-F7AB-40D9-A847-18A3CF7BEF37}"/>
              </a:ext>
            </a:extLst>
          </p:cNvPr>
          <p:cNvSpPr txBox="1"/>
          <p:nvPr/>
        </p:nvSpPr>
        <p:spPr>
          <a:xfrm>
            <a:off x="4522492" y="555376"/>
            <a:ext cx="3147015"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Basic continued</a:t>
            </a:r>
          </a:p>
        </p:txBody>
      </p:sp>
    </p:spTree>
    <p:extLst>
      <p:ext uri="{BB962C8B-B14F-4D97-AF65-F5344CB8AC3E}">
        <p14:creationId xmlns:p14="http://schemas.microsoft.com/office/powerpoint/2010/main" val="79818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862C-9EB1-41CC-982E-1D0E3AA4A71E}"/>
              </a:ext>
            </a:extLst>
          </p:cNvPr>
          <p:cNvSpPr>
            <a:spLocks noGrp="1"/>
          </p:cNvSpPr>
          <p:nvPr>
            <p:ph type="title"/>
          </p:nvPr>
        </p:nvSpPr>
        <p:spPr>
          <a:xfrm>
            <a:off x="3926540" y="376517"/>
            <a:ext cx="5578941" cy="696258"/>
          </a:xfrm>
        </p:spPr>
        <p:txBody>
          <a:bodyPr/>
          <a:lstStyle/>
          <a:p>
            <a:r>
              <a:rPr lang="en-US" dirty="0">
                <a:latin typeface="Times New Roman" panose="02020603050405020304" pitchFamily="18" charset="0"/>
                <a:cs typeface="Times New Roman" panose="02020603050405020304" pitchFamily="18" charset="0"/>
              </a:rPr>
              <a:t>Main Function</a:t>
            </a:r>
          </a:p>
        </p:txBody>
      </p:sp>
      <p:sp>
        <p:nvSpPr>
          <p:cNvPr id="3" name="Content Placeholder 2">
            <a:extLst>
              <a:ext uri="{FF2B5EF4-FFF2-40B4-BE49-F238E27FC236}">
                <a16:creationId xmlns:a16="http://schemas.microsoft.com/office/drawing/2014/main" id="{0C758963-9128-42A0-9BF6-09D858FDEE2C}"/>
              </a:ext>
            </a:extLst>
          </p:cNvPr>
          <p:cNvSpPr>
            <a:spLocks noGrp="1"/>
          </p:cNvSpPr>
          <p:nvPr>
            <p:ph idx="1"/>
          </p:nvPr>
        </p:nvSpPr>
        <p:spPr>
          <a:xfrm>
            <a:off x="684211" y="1156447"/>
            <a:ext cx="10270660" cy="5325036"/>
          </a:xfrm>
        </p:spPr>
        <p:txBody>
          <a:bodyPr>
            <a:normAutofit/>
          </a:bodyPr>
          <a:lstStyle/>
          <a:p>
            <a:pPr algn="just">
              <a:lnSpc>
                <a:spcPct val="107000"/>
              </a:lnSpc>
              <a:spcBef>
                <a:spcPts val="0"/>
              </a:spcBef>
              <a:spcAft>
                <a:spcPts val="800"/>
              </a:spcAft>
            </a:pP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glutInitWindowSize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(1500,785): the console size.</a:t>
            </a:r>
          </a:p>
          <a:p>
            <a:pPr algn="just">
              <a:lnSpc>
                <a:spcPct val="107000"/>
              </a:lnSpc>
              <a:spcBef>
                <a:spcPts val="0"/>
              </a:spcBef>
              <a:spcAft>
                <a:spcPts val="800"/>
              </a:spcAft>
            </a:pP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glutInitWindowPosition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(10,10): it works on the window where it take positive value from leftmost corner to the right side for X and to the downside for Y. </a:t>
            </a:r>
          </a:p>
          <a:p>
            <a:pPr algn="just">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glutInitDisplayMode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(GLUT_RGB | GLUT_SINGLE) : to mainly use Red, Green, Blue color and to use   the different proportions of these colors to combine it to create more colors and SINGLE is used for 2D(we want to see the console from 1 side)</a:t>
            </a:r>
          </a:p>
          <a:p>
            <a:pPr marL="0" marR="0" algn="just">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to initialize(which we discussed in the former slide)</a:t>
            </a:r>
          </a:p>
          <a:p>
            <a:pPr marL="0" marR="0" algn="just">
              <a:lnSpc>
                <a:spcPct val="107000"/>
              </a:lnSpc>
              <a:spcBef>
                <a:spcPts val="0"/>
              </a:spcBef>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glutDisplayFunc</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myDisplay</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where the shape is drawn.</a:t>
            </a:r>
          </a:p>
          <a:p>
            <a:pPr marL="0" marR="0" algn="just">
              <a:lnSpc>
                <a:spcPct val="107000"/>
              </a:lnSpc>
              <a:spcBef>
                <a:spcPts val="0"/>
              </a:spcBef>
              <a:spcAft>
                <a:spcPts val="800"/>
              </a:spcAft>
            </a:pP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glutSpecialFunc</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specialKey</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for using up, down, right, left key of the keyboard.</a:t>
            </a:r>
          </a:p>
          <a:p>
            <a:pPr marL="0" marR="0" algn="just">
              <a:lnSpc>
                <a:spcPct val="107000"/>
              </a:lnSpc>
              <a:spcBef>
                <a:spcPts val="0"/>
              </a:spcBef>
              <a:spcAft>
                <a:spcPts val="800"/>
              </a:spcAft>
            </a:pP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glutKeyboardFunc</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normalkey</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using other keys of the keyboard</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glutMainLoop</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to keep the console fixed for us to see.</a:t>
            </a:r>
          </a:p>
        </p:txBody>
      </p:sp>
    </p:spTree>
    <p:extLst>
      <p:ext uri="{BB962C8B-B14F-4D97-AF65-F5344CB8AC3E}">
        <p14:creationId xmlns:p14="http://schemas.microsoft.com/office/powerpoint/2010/main" val="261962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FDC6-1ECA-4DFF-AE2A-EB362619100D}"/>
              </a:ext>
            </a:extLst>
          </p:cNvPr>
          <p:cNvSpPr>
            <a:spLocks noGrp="1"/>
          </p:cNvSpPr>
          <p:nvPr>
            <p:ph type="title"/>
          </p:nvPr>
        </p:nvSpPr>
        <p:spPr>
          <a:xfrm>
            <a:off x="3140541" y="0"/>
            <a:ext cx="6397906" cy="1507067"/>
          </a:xfrm>
        </p:spPr>
        <p:txBody>
          <a:bodyPr>
            <a:normAutofit/>
          </a:bodyPr>
          <a:lstStyle/>
          <a:p>
            <a:r>
              <a:rPr lang="en-US" dirty="0">
                <a:latin typeface="Times New Roman" panose="02020603050405020304" pitchFamily="18" charset="0"/>
                <a:cs typeface="Times New Roman" panose="02020603050405020304" pitchFamily="18" charset="0"/>
              </a:rPr>
              <a:t>Problems And Solution</a:t>
            </a:r>
          </a:p>
        </p:txBody>
      </p:sp>
      <p:sp>
        <p:nvSpPr>
          <p:cNvPr id="3" name="Content Placeholder 2">
            <a:extLst>
              <a:ext uri="{FF2B5EF4-FFF2-40B4-BE49-F238E27FC236}">
                <a16:creationId xmlns:a16="http://schemas.microsoft.com/office/drawing/2014/main" id="{7F2964B2-F4BC-4CBF-9906-C848D6BF3567}"/>
              </a:ext>
            </a:extLst>
          </p:cNvPr>
          <p:cNvSpPr>
            <a:spLocks noGrp="1"/>
          </p:cNvSpPr>
          <p:nvPr>
            <p:ph idx="1"/>
          </p:nvPr>
        </p:nvSpPr>
        <p:spPr>
          <a:xfrm>
            <a:off x="779929" y="1308847"/>
            <a:ext cx="9753599" cy="5432612"/>
          </a:xfrm>
        </p:spPr>
        <p:txBody>
          <a:bodyPr>
            <a:normAutofit/>
          </a:bodyPr>
          <a:lstStyle/>
          <a:p>
            <a:pPr marL="0" indent="0" algn="jus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Every project has its own challenges, we also faced some problems with our project.</a:t>
            </a:r>
          </a:p>
          <a:p>
            <a:pPr marL="0" marR="0" algn="just">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Problem 1:</a:t>
            </a:r>
          </a:p>
          <a:p>
            <a:pPr marL="0" marR="0" indent="0" algn="just">
              <a:lnSpc>
                <a:spcPct val="107000"/>
              </a:lnSpc>
              <a:spcBef>
                <a:spcPts val="0"/>
              </a:spcBef>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One of the challenges of our project was to make the character of our project to move around the room and to lie down on bed. Although we managed to make the character move around the room by binding it with conditions but when it came to making it lie down, instead of lying on up the bed it went down the bed. So, we had to look for a solution.</a:t>
            </a:r>
          </a:p>
          <a:p>
            <a:pPr marL="0" marR="0" indent="0" algn="just">
              <a:lnSpc>
                <a:spcPct val="107000"/>
              </a:lnSpc>
              <a:spcBef>
                <a:spcPts val="0"/>
              </a:spcBef>
              <a:spcAft>
                <a:spcPts val="80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Solution: </a:t>
            </a:r>
          </a:p>
          <a:p>
            <a:pPr marL="0" marR="0" indent="0" algn="just">
              <a:lnSpc>
                <a:spcPct val="107000"/>
              </a:lnSpc>
              <a:spcBef>
                <a:spcPts val="0"/>
              </a:spcBef>
              <a:spcAft>
                <a:spcPts val="800"/>
              </a:spcAft>
              <a:buNone/>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for the character to lie on the bed at first we create another identical character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now we have 2 characters. Lets say our original character is C1 while the other is C2. </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W</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 scaled the C2 character  and set the angle to rotate and when we press the key(s), it lies on bed. Now when we start the demonstration,C2 is outside the frame of console while we work with C1, but when we press the key(s), C1 goes out of console frame(we put condition on it) while C2 takes its place in the console and lies down on bed. Again when we press the key(w), C2 goes out of console frame(we put condition on it) while C1 is seen in the console standing.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990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0B24-9EDC-4580-8786-F157906316BB}"/>
              </a:ext>
            </a:extLst>
          </p:cNvPr>
          <p:cNvSpPr>
            <a:spLocks noGrp="1"/>
          </p:cNvSpPr>
          <p:nvPr>
            <p:ph type="title"/>
          </p:nvPr>
        </p:nvSpPr>
        <p:spPr>
          <a:xfrm>
            <a:off x="2719200" y="129988"/>
            <a:ext cx="8534400" cy="1111624"/>
          </a:xfrm>
        </p:spPr>
        <p:txBody>
          <a:bodyPr/>
          <a:lstStyle/>
          <a:p>
            <a:r>
              <a:rPr lang="en-US" dirty="0">
                <a:latin typeface="Times New Roman" panose="02020603050405020304" pitchFamily="18" charset="0"/>
                <a:cs typeface="Times New Roman" panose="02020603050405020304" pitchFamily="18" charset="0"/>
              </a:rPr>
              <a:t>Problems And Solution</a:t>
            </a:r>
            <a:endParaRPr lang="en-US" dirty="0"/>
          </a:p>
        </p:txBody>
      </p:sp>
      <p:sp>
        <p:nvSpPr>
          <p:cNvPr id="3" name="Content Placeholder 2">
            <a:extLst>
              <a:ext uri="{FF2B5EF4-FFF2-40B4-BE49-F238E27FC236}">
                <a16:creationId xmlns:a16="http://schemas.microsoft.com/office/drawing/2014/main" id="{88E0351F-454B-4A84-B3FD-B616D6A8942E}"/>
              </a:ext>
            </a:extLst>
          </p:cNvPr>
          <p:cNvSpPr>
            <a:spLocks noGrp="1"/>
          </p:cNvSpPr>
          <p:nvPr>
            <p:ph idx="1"/>
          </p:nvPr>
        </p:nvSpPr>
        <p:spPr>
          <a:xfrm>
            <a:off x="684212" y="564777"/>
            <a:ext cx="9750706" cy="5109882"/>
          </a:xfrm>
        </p:spPr>
        <p:txBody>
          <a:bodyPr/>
          <a:lstStyle/>
          <a:p>
            <a:r>
              <a:rPr lang="en-US" dirty="0">
                <a:solidFill>
                  <a:schemeClr val="tx1"/>
                </a:solidFill>
              </a:rPr>
              <a:t>Problem 2:</a:t>
            </a:r>
          </a:p>
          <a:p>
            <a:pPr marL="457200" lvl="1" indent="0">
              <a:buNone/>
            </a:pPr>
            <a:r>
              <a:rPr lang="en-US" dirty="0">
                <a:solidFill>
                  <a:schemeClr val="tx1"/>
                </a:solidFill>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faced some problems with our clock. After creating our clock ,when we run it, we discovered for some reason the hands of the clock while rotating was changing its size.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is, the hands of the clock was getting smaller and bigger. </a:t>
            </a:r>
          </a:p>
          <a:p>
            <a:pPr marL="457200" lvl="1" indent="0">
              <a:buNone/>
            </a:pPr>
            <a:endParaRPr lang="en-US" dirty="0">
              <a:solidFill>
                <a:schemeClr val="tx1"/>
              </a:solidFill>
            </a:endParaRPr>
          </a:p>
          <a:p>
            <a:r>
              <a:rPr lang="en-US" dirty="0">
                <a:solidFill>
                  <a:schemeClr val="tx1"/>
                </a:solidFill>
              </a:rPr>
              <a:t>Solution:	</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We</a:t>
            </a: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made some changes in the code of clock and wrote it with a different approach. This time without giving it a key board function we directly  declared a function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rotateClock</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keep the hands of the clock running.</a:t>
            </a:r>
            <a:endParaRPr lang="en-US" dirty="0">
              <a:solidFill>
                <a:schemeClr val="tx1"/>
              </a:solidFill>
            </a:endParaRPr>
          </a:p>
        </p:txBody>
      </p:sp>
    </p:spTree>
    <p:extLst>
      <p:ext uri="{BB962C8B-B14F-4D97-AF65-F5344CB8AC3E}">
        <p14:creationId xmlns:p14="http://schemas.microsoft.com/office/powerpoint/2010/main" val="258339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7621-0C85-4B36-8652-3945B9B82168}"/>
              </a:ext>
            </a:extLst>
          </p:cNvPr>
          <p:cNvSpPr>
            <a:spLocks noGrp="1"/>
          </p:cNvSpPr>
          <p:nvPr>
            <p:ph type="title"/>
          </p:nvPr>
        </p:nvSpPr>
        <p:spPr>
          <a:xfrm>
            <a:off x="4155141" y="412377"/>
            <a:ext cx="3881718" cy="108174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4FDED22-51F9-4376-99C9-DF599BCC05D3}"/>
              </a:ext>
            </a:extLst>
          </p:cNvPr>
          <p:cNvSpPr>
            <a:spLocks noGrp="1"/>
          </p:cNvSpPr>
          <p:nvPr>
            <p:ph idx="1"/>
          </p:nvPr>
        </p:nvSpPr>
        <p:spPr>
          <a:xfrm>
            <a:off x="1030941" y="1225176"/>
            <a:ext cx="9708776" cy="3615267"/>
          </a:xfrm>
        </p:spPr>
        <p:txBody>
          <a:bodyPr/>
          <a:lstStyle/>
          <a:p>
            <a:pPr marL="0" indent="0" algn="jus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learned a lot of new things about 2D AND 3D shapes in this course and also enjoyed the process of it. In this 2D project ,we used different functions and shapes that we learned and tried to display a student’s lockdown life. Although we did not use all functions we know but the knowledge of it will always be with us. And with this I end our presentation here......</a:t>
            </a:r>
          </a:p>
          <a:p>
            <a:endParaRPr lang="en-US" dirty="0"/>
          </a:p>
        </p:txBody>
      </p:sp>
    </p:spTree>
    <p:extLst>
      <p:ext uri="{BB962C8B-B14F-4D97-AF65-F5344CB8AC3E}">
        <p14:creationId xmlns:p14="http://schemas.microsoft.com/office/powerpoint/2010/main" val="195223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F9B5-4EAA-4382-A487-4409BFEBC56F}"/>
              </a:ext>
            </a:extLst>
          </p:cNvPr>
          <p:cNvSpPr>
            <a:spLocks noGrp="1"/>
          </p:cNvSpPr>
          <p:nvPr>
            <p:ph type="title"/>
          </p:nvPr>
        </p:nvSpPr>
        <p:spPr>
          <a:xfrm>
            <a:off x="3409481" y="2524061"/>
            <a:ext cx="8534400" cy="1507067"/>
          </a:xfrm>
        </p:spPr>
        <p:txBody>
          <a:bodyPr>
            <a:normAutofit/>
          </a:bodyPr>
          <a:lstStyle/>
          <a:p>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965390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227</TotalTime>
  <Words>1004</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Century Gothic</vt:lpstr>
      <vt:lpstr>Times New Roman</vt:lpstr>
      <vt:lpstr>Wingdings 3</vt:lpstr>
      <vt:lpstr>Slice</vt:lpstr>
      <vt:lpstr>lockdown life of a Student</vt:lpstr>
      <vt:lpstr>PowerPoint Presentation</vt:lpstr>
      <vt:lpstr>PowerPoint Presentation</vt:lpstr>
      <vt:lpstr>PowerPoint Presentation</vt:lpstr>
      <vt:lpstr>Main Function</vt:lpstr>
      <vt:lpstr>Problems And Solution</vt:lpstr>
      <vt:lpstr>Problems And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life of a Student</dc:title>
  <dc:creator>Manik Hossain</dc:creator>
  <cp:lastModifiedBy>Manik Hossain</cp:lastModifiedBy>
  <cp:revision>16</cp:revision>
  <dcterms:created xsi:type="dcterms:W3CDTF">2021-09-02T13:09:30Z</dcterms:created>
  <dcterms:modified xsi:type="dcterms:W3CDTF">2021-09-03T15:51:25Z</dcterms:modified>
</cp:coreProperties>
</file>