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Hoiz+NhxS1NEoP26OfBwijKZ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0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0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0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0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0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0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0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0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0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0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0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0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0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0" y="2083324"/>
            <a:ext cx="9144000" cy="427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Information Protocol (v1 &amp; v2)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34-36 (Theory)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Suvarna Sharma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lang="en-US" sz="2000" b="1"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lang="en-US" sz="2000" b="1"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3B41A-B855-14B9-A9C8-3F25D5259C42}"/>
              </a:ext>
            </a:extLst>
          </p:cNvPr>
          <p:cNvSpPr txBox="1"/>
          <p:nvPr/>
        </p:nvSpPr>
        <p:spPr>
          <a:xfrm>
            <a:off x="1623767" y="1014477"/>
            <a:ext cx="58964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Computer Networks _22CS008</a:t>
            </a:r>
            <a:endParaRPr lang="en-IN" sz="3200" b="0" dirty="0">
              <a:effectLst/>
            </a:endParaRPr>
          </a:p>
          <a:p>
            <a:endParaRPr lang="en-IN" sz="3200" dirty="0"/>
          </a:p>
          <a:p>
            <a:br>
              <a:rPr lang="en-IN" sz="3200" dirty="0"/>
            </a:b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72250" cy="91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 Routing Loop :Maximum Hop Count</a:t>
            </a:r>
            <a:endParaRPr/>
          </a:p>
        </p:txBody>
      </p:sp>
      <p:pic>
        <p:nvPicPr>
          <p:cNvPr id="156" name="Google Shape;156;p10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6925" y="1847850"/>
            <a:ext cx="50101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/>
        </p:nvSpPr>
        <p:spPr>
          <a:xfrm>
            <a:off x="4091940" y="5300980"/>
            <a:ext cx="960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Figure: 3 Hop count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72250" cy="91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Versions of RIP</a:t>
            </a:r>
            <a:endParaRPr b="1"/>
          </a:p>
        </p:txBody>
      </p:sp>
      <p:sp>
        <p:nvSpPr>
          <p:cNvPr id="163" name="Google Shape;163;p11"/>
          <p:cNvSpPr txBox="1"/>
          <p:nvPr/>
        </p:nvSpPr>
        <p:spPr>
          <a:xfrm>
            <a:off x="682752" y="2012121"/>
            <a:ext cx="468172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versions of the Routing Information Protocol: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 version 1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 version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  RIP v1</a:t>
            </a:r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537328" y="1195541"/>
            <a:ext cx="7728369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let’s look at some differences between the different versions of RIP: RIP v1 uses what is known classful routing.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Classful addressing is the use of Class A, Class B, and Class C addresses. (Class D is reserved for multicasts, and Class E is reserved for future use.) Class A, B, and C addresses define a set number of binary bits for the subnet portion.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Class A network ranges from 1–127 and uses a subnet mask of 255.0.0.0.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B network uses the mask 255.255.0.0, and Class C uses 255.255.255.0.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 v1 does not support authentication of update messages (plain-text or MD5). RIP v1 is an older, no longer much used routing protocol.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  RIP v2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575035" y="1182841"/>
            <a:ext cx="7681235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 v2 is a classless protocol and it supports classful, variable-length subnet masking (VLSM), CIDR, and route summarization.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RIPv2 supports authentication of RIPv2 update messages (MD5 or plain-text).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helps in confirming that the updates are coming from authorized sources.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supports multicast routing updates to reduce resource consumption (as opposed to using broadcasting in RIP v1).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 v2 can be useful in small, flat networks or at the edge of larger networks because of its simplicity in configuration and usage.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  RIP Description</a:t>
            </a:r>
            <a:endParaRPr b="1"/>
          </a:p>
        </p:txBody>
      </p:sp>
      <p:sp>
        <p:nvSpPr>
          <p:cNvPr id="181" name="Google Shape;181;p14"/>
          <p:cNvSpPr txBox="1"/>
          <p:nvPr/>
        </p:nvSpPr>
        <p:spPr>
          <a:xfrm>
            <a:off x="171082" y="1158965"/>
            <a:ext cx="5314958" cy="3644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IGP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vector protocol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Bellman-Ford Alg.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table exchange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 of RIP</a:t>
            </a:r>
            <a:endParaRPr/>
          </a:p>
          <a:p>
            <a:pPr marL="715963" marR="0" lvl="8" indent="-268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routing table</a:t>
            </a:r>
            <a:endParaRPr/>
          </a:p>
          <a:p>
            <a:pPr marL="715963" marR="0" lvl="8" indent="-268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inf.</a:t>
            </a:r>
            <a:endParaRPr/>
          </a:p>
          <a:p>
            <a:pPr marL="715963" marR="0" lvl="8" indent="-268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updating</a:t>
            </a:r>
            <a:endParaRPr/>
          </a:p>
          <a:p>
            <a:pPr marL="715963" marR="0" lvl="8" indent="-268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an updated routing advertisement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from/send to directly neighbors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l="4622" t="19056" r="4670" b="13003"/>
          <a:stretch/>
        </p:blipFill>
        <p:spPr>
          <a:xfrm>
            <a:off x="4607279" y="2428905"/>
            <a:ext cx="4365639" cy="353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/>
          <p:nvPr/>
        </p:nvSpPr>
        <p:spPr>
          <a:xfrm>
            <a:off x="5118100" y="5985745"/>
            <a:ext cx="3619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Figure: 4 Route Discover the best path to destination from each neighbor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  RIP Limitations</a:t>
            </a:r>
            <a:endParaRPr b="1"/>
          </a:p>
        </p:txBody>
      </p:sp>
      <p:sp>
        <p:nvSpPr>
          <p:cNvPr id="189" name="Google Shape;189;p15"/>
          <p:cNvSpPr txBox="1"/>
          <p:nvPr/>
        </p:nvSpPr>
        <p:spPr>
          <a:xfrm>
            <a:off x="463182" y="1963110"/>
            <a:ext cx="8337918" cy="402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using RMTI (Metric-based Topology Investigation), Hop count can not exceed 15, in the case that it exceeds this limitation, it will be considered invalid.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RIP networks are flat. There is no concept of areas or boundaries in RIP networks.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Length Subnet Masks were not supported by RIP version 1.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using RMTI, RIP has slow convergence and count to infinity problems.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sldNum" idx="12"/>
          </p:nvPr>
        </p:nvSpPr>
        <p:spPr>
          <a:xfrm>
            <a:off x="547869" y="1354979"/>
            <a:ext cx="7748270" cy="481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3 versions or variations on the RIP routing protocol, RIPv1, RIPv2, and RIPng. All three versions of RIP fall under the category of “distance vector protocols”.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vector protocols (a vector contains both distance and direction), such as RIP, determine the path to remote networks using hop count as the metric.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hop count is defined as the number of times a packet needs to pass through a router to reach a remote destination.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three versions of RIP all are distinguished by (among other things) the use of the Bellman-Ford algorithm for computing routes, the sending of updates every 30 seconds (which contain the entire routing table), and the limitation of supporting a maximum hop count of 15.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138481" y="115570"/>
            <a:ext cx="648843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ARE THE DIFFERENCES BETWEEN RIP VERSIONS?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292231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/>
              <a:t>Practice Questions</a:t>
            </a:r>
            <a:endParaRPr b="1" dirty="0"/>
          </a:p>
        </p:txBody>
      </p:sp>
      <p:sp>
        <p:nvSpPr>
          <p:cNvPr id="202" name="Google Shape;202;p17"/>
          <p:cNvSpPr txBox="1"/>
          <p:nvPr/>
        </p:nvSpPr>
        <p:spPr>
          <a:xfrm>
            <a:off x="483123" y="1150643"/>
            <a:ext cx="6605833" cy="175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transport protocol used by RIP?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 (User Datagram Protocol).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(Transmission Control Protocol)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483123" y="2924641"/>
            <a:ext cx="6605833" cy="203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correct command to display RIP routing updates?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IP route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 IP rip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protocols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 IP route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483122" y="4838063"/>
            <a:ext cx="7237431" cy="203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correct Default administrative distance of a static route.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433633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/>
              <a:t>Practice Questions</a:t>
            </a:r>
            <a:endParaRPr b="1" dirty="0"/>
          </a:p>
        </p:txBody>
      </p:sp>
      <p:sp>
        <p:nvSpPr>
          <p:cNvPr id="210" name="Google Shape;210;p18"/>
          <p:cNvSpPr txBox="1"/>
          <p:nvPr/>
        </p:nvSpPr>
        <p:spPr>
          <a:xfrm>
            <a:off x="483123" y="1322093"/>
            <a:ext cx="6605833" cy="175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Methos used by RIPv1 to send RIP message to every neighbor?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Unicasting and Broadcasting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483123" y="3115141"/>
            <a:ext cx="6605833" cy="14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Hop count for RIP is ____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255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9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13"/>
            <a:ext cx="9143999" cy="65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658999" y="1210570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ON ROUTING PROTOCOLS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RIP? AND WHY?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CHARACTERISTICS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Routing Information Protocol Versions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Routing Information Protocol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Description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Routing Information Protocol Limitations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Routing Information Protocol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23492" y="1770287"/>
            <a:ext cx="795241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routing protocol has to be characterized depend on its type that may be 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/ Multipath protocol.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/ Hierarchical protocol.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Interior / Exterior protocol.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state / Distance vector protocol.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 What is RIP?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423492" y="1770287"/>
            <a:ext cx="813529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Routing Information Protocol (RIP) is one of the oldest routing protocols which employ the hop count as a routing metric.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interior, distance-vector protocol for small networks.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first IPs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maximum number of hops allowed for RIP is 15, which limits the size of networks that RIP can support.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hop count of 16 is considered an infinite distance and the route is considered unreachable.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 Why RIP?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3492" y="1770287"/>
            <a:ext cx="795241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requirements to exchanges data between computers over interconnected networks.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entities had to make a judgement on which path to route traffic to destination.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RIP prevents routing loops by implementing limit on the number of hops allowed in a path from source to destination.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 (Routing Information Protocol) is a standard for exchange of routing information among gateways and hosts.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RIP Characteristics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423492" y="1770287"/>
            <a:ext cx="795241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 prevents routing loops by implementing a limit on the number of hops allowed in a path from the source to a destination.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maximum number of hops allowed for RIP is 15.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hop limit, however, also limits the size of networks that RIP can support.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hop count of 16 is considered an infinite distance and used to deprecate inaccessible, inoperable, or otherwise undesirable routes in the selection process.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Cont….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423492" y="1770287"/>
            <a:ext cx="795241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Originally each RIP router transmitted full updates every 30 seconds.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early deployments, routing tables were small enough that the traffic was not significant.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networks grew in size, however, it became evident there could be a massive traffic burst every 30 seconds, even if the routers had been initialized at random times.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 uses the User Datagram Protocol (UDP) as its transport protocol, and is assigned the reserved port number 520.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 RIP: Configuration</a:t>
            </a:r>
            <a:endParaRPr/>
          </a:p>
        </p:txBody>
      </p:sp>
      <p:pic>
        <p:nvPicPr>
          <p:cNvPr id="139" name="Google Shape;139;p8" descr="pic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1275" y="1242060"/>
            <a:ext cx="6903085" cy="437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/>
        </p:nvSpPr>
        <p:spPr>
          <a:xfrm>
            <a:off x="4282439" y="5884545"/>
            <a:ext cx="23163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Figure:1 RIP Configuration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07480" cy="91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    RIP: Configuration       Routing Loop</a:t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l="7860" t="22393" r="9361" b="7457"/>
          <a:stretch/>
        </p:blipFill>
        <p:spPr>
          <a:xfrm>
            <a:off x="119380" y="941705"/>
            <a:ext cx="4284345" cy="299529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4572000" y="2473324"/>
            <a:ext cx="46863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Routing Table Maintenance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119380" y="4198937"/>
            <a:ext cx="263334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Routing Loop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4968716" y="3351509"/>
            <a:ext cx="30775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Figure: 2  Chain Reaction of Network Information Transfer from C to A </a:t>
            </a:r>
            <a:endParaRPr/>
          </a:p>
        </p:txBody>
      </p:sp>
      <p:pic>
        <p:nvPicPr>
          <p:cNvPr id="150" name="Google Shape;150;p9" descr="RIP Discovering Inform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8620" y="3813174"/>
            <a:ext cx="60960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On-screen Show (4:3)</PresentationFormat>
  <Paragraphs>143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Routing Information Protocol</vt:lpstr>
      <vt:lpstr> What is RIP?</vt:lpstr>
      <vt:lpstr> Why RIP?</vt:lpstr>
      <vt:lpstr>RIP Characteristics</vt:lpstr>
      <vt:lpstr>Cont….</vt:lpstr>
      <vt:lpstr> RIP: Configuration</vt:lpstr>
      <vt:lpstr>    RIP: Configuration       Routing Loop</vt:lpstr>
      <vt:lpstr> Routing Loop :Maximum Hop Count</vt:lpstr>
      <vt:lpstr>Versions of RIP</vt:lpstr>
      <vt:lpstr>  RIP v1</vt:lpstr>
      <vt:lpstr>  RIP v2</vt:lpstr>
      <vt:lpstr>  RIP Description</vt:lpstr>
      <vt:lpstr>  RIP Limitations</vt:lpstr>
      <vt:lpstr>PowerPoint Presentation</vt:lpstr>
      <vt:lpstr>Practice Questions</vt:lpstr>
      <vt:lpstr>Practice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1</cp:revision>
  <dcterms:created xsi:type="dcterms:W3CDTF">2010-04-09T07:36:00Z</dcterms:created>
  <dcterms:modified xsi:type="dcterms:W3CDTF">2024-07-04T09:02:22Z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ICV">
    <vt:lpwstr>ABF45233B092408CB6EC26BB461A28CC</vt:lpwstr>
  </property>
  <property fmtid="{D5CDD505-2E9C-101B-9397-08002B2CF9AE}" pid="14" name="KSOProductBuildVer">
    <vt:lpwstr>1033-12.2.0.13472</vt:lpwstr>
  </property>
</Properties>
</file>