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PSm0feM9DDgXzYBtWJg54z1l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2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BLANK 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>
  <p:cSld name="Centere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idx="1"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flipH="1" rot="10800000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.gif" id="12" name="Google Shape;12;p28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3" name="Google Shape;13;p28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.gif" id="16" name="Google Shape;16;p28"/>
            <p:cNvPicPr preferRelativeResize="0"/>
            <p:nvPr/>
          </p:nvPicPr>
          <p:blipFill rotWithShape="1">
            <a:blip r:embed="rId1">
              <a:alphaModFix/>
            </a:blip>
            <a:srcRect b="10718" l="0" r="0" t="0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18" name="Google Shape;1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9" name="Google Shape;19;p28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.gif" id="22" name="Google Shape;22;p28"/>
            <p:cNvPicPr preferRelativeResize="0"/>
            <p:nvPr/>
          </p:nvPicPr>
          <p:blipFill rotWithShape="1">
            <a:blip r:embed="rId1">
              <a:alphaModFix/>
            </a:blip>
            <a:srcRect b="10718" l="0" r="0" t="0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4" name="Google Shape;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/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inoybix.org/2017/07/mcq-in-network-layer-internet-protocol-forouzan.html" TargetMode="External"/><Relationship Id="rId4" Type="http://schemas.openxmlformats.org/officeDocument/2006/relationships/hyperlink" Target="https://edurev.in/course/quiz/attempt/-1_Test-Ipv4--IP-Packet/0decdb37-7206-4824-afdd-d47013a5c4cd" TargetMode="External"/><Relationship Id="rId5" Type="http://schemas.openxmlformats.org/officeDocument/2006/relationships/hyperlink" Target="https://www.geeksforgeeks.org/controlled-access-protocols-in-computer-network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449443" y="1096640"/>
            <a:ext cx="80634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Access Protocols</a:t>
            </a:r>
            <a:endParaRPr b="1" i="0" sz="35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35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(</a:t>
            </a:r>
            <a:r>
              <a:rPr b="1" lang="en-US" sz="35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46-47</a:t>
            </a:r>
            <a:r>
              <a:rPr b="1" i="0" lang="en-US" sz="35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Kiran Deep Singh</a:t>
            </a:r>
            <a:endParaRPr b="1" i="0" sz="35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De</a:t>
            </a:r>
            <a:r>
              <a:rPr b="1" lang="en-US" sz="2100">
                <a:solidFill>
                  <a:schemeClr val="dk1"/>
                </a:solidFill>
              </a:rPr>
              <a:t>partment of Computer Science and Engineering,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Chitkara University, Punjab</a:t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>
            <p:ph idx="11" type="ftr"/>
          </p:nvPr>
        </p:nvSpPr>
        <p:spPr>
          <a:xfrm>
            <a:off x="105125" y="6590005"/>
            <a:ext cx="8407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b="0" sz="140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907275" y="977925"/>
            <a:ext cx="806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_22CS008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256433" y="0"/>
            <a:ext cx="4411384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200">
                <a:solidFill>
                  <a:srgbClr val="000000"/>
                </a:solidFill>
              </a:rPr>
              <a:t>References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533159" y="2365200"/>
            <a:ext cx="7687559" cy="2753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https://pinoybix.org/2017/07/mcq-in-network-layer-internet-protocol-forouzan.html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https://edurev.in/course/quiz/attempt/-1_Test-Ipv4--IP-Packet/0decdb37-7206-4824-afdd-d47013a5c4cd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https://www.geeksforgeeks.org/controlled-access-protocols-in-computer-network/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p12"/>
          <p:cNvSpPr txBox="1"/>
          <p:nvPr>
            <p:ph idx="11" type="ftr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           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ee the source image"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8413"/>
            <a:ext cx="9144000" cy="584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200"/>
              <a:t>Index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Controlled Access Protocols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Types of  Controlled Access Protocols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Reservation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Polling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Token Passing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Piggybacking</a:t>
            </a:r>
            <a:endParaRPr/>
          </a:p>
        </p:txBody>
      </p:sp>
      <p:sp>
        <p:nvSpPr>
          <p:cNvPr id="104" name="Google Shape;104;p4"/>
          <p:cNvSpPr txBox="1"/>
          <p:nvPr>
            <p:ph idx="11" type="ftr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Access Protocols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>
            <p:ph idx="11" type="ftr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b="0" sz="140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471" y="1786731"/>
            <a:ext cx="6554788" cy="328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/>
          <p:nvPr/>
        </p:nvSpPr>
        <p:spPr>
          <a:xfrm>
            <a:off x="4496586" y="4847990"/>
            <a:ext cx="311084" cy="7824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Access Protocols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>
            <p:ph idx="11" type="ftr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b="0" sz="140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411019" y="1170410"/>
            <a:ext cx="8229240" cy="4703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controlled access, the stations consult one another to find which station has the right to send. A station cannot send unless it has been authorized by other stations.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Multiple devices share a single communication channel (wired or wireless).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Uncontrolled access leads to data collisions, corrupting messages.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Controlled access protocols establish order for data transmission.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These protocols ensure efficient and orderly data transmission on shared communication channels, preventing collisions and maximizing network performance. There are three primary types of controlled access protocols: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Reservation,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Polling, and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Token Passing.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Reservation Access Method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>
            <p:ph idx="11" type="ftr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b="0" sz="140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11019" y="1170410"/>
            <a:ext cx="8229240" cy="4703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the reservation method, stations make reservations before sending data. Each station has a dedicated slot in the reservation interval.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Divides time into slots.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Devices reserve slots for data transmission.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645" y="3023409"/>
            <a:ext cx="78613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/>
          <p:nvPr/>
        </p:nvSpPr>
        <p:spPr>
          <a:xfrm>
            <a:off x="2966400" y="5049548"/>
            <a:ext cx="29209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Reservation access method.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Polling Method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>
            <p:ph idx="11" type="ftr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b="0" sz="140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11019" y="1170410"/>
            <a:ext cx="8229240" cy="4703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polling, a central controller (master station) queries each station to check if it has data to send.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2360364" y="5628483"/>
            <a:ext cx="45849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 Select and poll functions in polling access method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019" y="2352530"/>
            <a:ext cx="8483600" cy="307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Passing Method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>
            <p:ph idx="11" type="ftr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b="0" sz="140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11019" y="1170410"/>
            <a:ext cx="8229240" cy="4703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Token passing involves stations taking turns transmitting data using a token.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2006601" y="6121303"/>
            <a:ext cx="57534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 Logical ring and physical topology in token-passing access method.</a:t>
            </a:r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721" y="1717964"/>
            <a:ext cx="6036586" cy="427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Piggybacking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>
            <p:ph idx="11" type="ftr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b="0" sz="140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228600" y="973072"/>
            <a:ext cx="8483599" cy="1234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Piggybacking improve network efficiency by attaching acknowledgments (ACKs) to the next data packet instead of sending them separately. When a data frame arrives, the receiver waits before sending the ACK and instead attaches it to the next outgoing data packet.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2182092" y="6121303"/>
            <a:ext cx="70663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 Piggybacking combines data and acknowledgment frames to optimize channel usage.</a:t>
            </a:r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727" y="1893456"/>
            <a:ext cx="6308436" cy="410094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/>
          <p:nvPr/>
        </p:nvSpPr>
        <p:spPr>
          <a:xfrm>
            <a:off x="228600" y="2469756"/>
            <a:ext cx="2339109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/>
          </a:p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utilization of available bandwidth, as ACK frames do not need to be sent separately.</a:t>
            </a:r>
            <a:endParaRPr/>
          </a:p>
          <a:p>
            <a:pPr indent="-241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Reduced usage costs and improved latency of data transfer.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/>
        </p:nvSpPr>
        <p:spPr>
          <a:xfrm>
            <a:off x="228600" y="-113631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1"/>
          <p:cNvSpPr txBox="1"/>
          <p:nvPr>
            <p:ph idx="11" type="ftr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b="0" sz="140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228600" y="973072"/>
            <a:ext cx="8483599" cy="481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which controlled access protocol does a device reserve a time slot on the channel before transmitting data?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arenBoth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Polling(b) Token Passing(c) Reservation d) Piggybacking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Reservation: Devices reserve a time slot before transmitting, avoiding collisions but requiring 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central device in a network controls access to the channel by asking each device if it has data to send. This describes: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(a) Reservation(b) Token Passing(c) Polling (d) Piggybacking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Polling: A central device asks each device if it has data, ensuring orderly communication but introducing overhead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a token passing scheme, devices can only transmit data when they are in possession of a special token. This protocol is: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arenBoth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Reservation(b) Token Passing (c) Polling(d) Piggybacking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Token Passing: Devices hold a token for transmission, preventing collisions and offering fair access.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2010-04-09T07:36:15Z</dcterms:created>
  <dc:creator>ABC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