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872" r:id="rId3"/>
    <p:sldId id="257" r:id="rId4"/>
    <p:sldId id="873" r:id="rId5"/>
    <p:sldId id="874" r:id="rId6"/>
    <p:sldId id="875" r:id="rId7"/>
    <p:sldId id="876" r:id="rId8"/>
    <p:sldId id="863" r:id="rId9"/>
    <p:sldId id="870" r:id="rId10"/>
    <p:sldId id="871" r:id="rId11"/>
    <p:sldId id="869" r:id="rId12"/>
    <p:sldId id="868" r:id="rId13"/>
    <p:sldId id="860" r:id="rId14"/>
    <p:sldId id="313" r:id="rId1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7697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33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92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64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97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95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0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0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0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3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7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0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9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ev.in/course/quiz/attempt/-1_Test-Ipv4--IP-Packet/0decdb37-7206-4824-afdd-d47013a5c4cd" TargetMode="External"/><Relationship Id="rId2" Type="http://schemas.openxmlformats.org/officeDocument/2006/relationships/hyperlink" Target="https://pinoybix.org/2017/07/mcq-in-network-layer-internet-protocol-forouzan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eeksforgeeks.org/noiseless-channel-protoco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461818" y="1913640"/>
            <a:ext cx="806334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Bef>
                <a:spcPts val="400"/>
              </a:spcBef>
              <a:buSzPts val="2000"/>
            </a:pP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Noiseless Channels</a:t>
            </a: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(48-50)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en-US" sz="36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Kiran Deep Singh</a:t>
            </a: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558F8-731D-985E-839E-5AFEE604B9DD}"/>
              </a:ext>
            </a:extLst>
          </p:cNvPr>
          <p:cNvSpPr txBox="1"/>
          <p:nvPr/>
        </p:nvSpPr>
        <p:spPr>
          <a:xfrm>
            <a:off x="1300899" y="5436335"/>
            <a:ext cx="6094429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4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Department of Computer Science and Engineering,</a:t>
            </a:r>
            <a:endParaRPr lang="en-US" sz="1800" b="0" dirty="0">
              <a:effectLst/>
            </a:endParaRPr>
          </a:p>
          <a:p>
            <a:pPr algn="ctr" rtl="0">
              <a:spcBef>
                <a:spcPts val="4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Chitkara University, Punjab</a:t>
            </a:r>
            <a:endParaRPr lang="en-US" sz="1800" b="0" dirty="0">
              <a:effectLst/>
            </a:endParaRPr>
          </a:p>
          <a:p>
            <a:br>
              <a:rPr lang="en-US" sz="1800" dirty="0"/>
            </a:b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6BFBA-16F8-538E-1629-9BD3D708F89D}"/>
              </a:ext>
            </a:extLst>
          </p:cNvPr>
          <p:cNvSpPr txBox="1"/>
          <p:nvPr/>
        </p:nvSpPr>
        <p:spPr>
          <a:xfrm>
            <a:off x="1555423" y="1115342"/>
            <a:ext cx="58399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Computer Networks _22CS008</a:t>
            </a:r>
            <a:endParaRPr lang="en-IN" sz="2800" b="0" dirty="0">
              <a:effectLst/>
            </a:endParaRPr>
          </a:p>
          <a:p>
            <a:br>
              <a:rPr lang="en-IN" sz="2800" dirty="0"/>
            </a:b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0" y="75426"/>
            <a:ext cx="6446982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0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Flow Diagram</a:t>
            </a:r>
            <a:endParaRPr lang="en-US" sz="3200"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C5077-A7C3-49F1-B1A6-6A02E613E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5"/>
          <a:stretch/>
        </p:blipFill>
        <p:spPr>
          <a:xfrm>
            <a:off x="1209673" y="1243012"/>
            <a:ext cx="6338889" cy="4252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DD048-335D-5C77-ED4A-34F3BF3CFAF2}"/>
              </a:ext>
            </a:extLst>
          </p:cNvPr>
          <p:cNvSpPr txBox="1"/>
          <p:nvPr/>
        </p:nvSpPr>
        <p:spPr>
          <a:xfrm>
            <a:off x="2245936" y="6009797"/>
            <a:ext cx="4652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5: Flow Diagram for stop n Wait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0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0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0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Stop-and-Wait Protocol….</a:t>
            </a:r>
            <a:endParaRPr lang="en-US" sz="3200"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1019" y="1170410"/>
            <a:ext cx="8229240" cy="4703917"/>
          </a:xfrm>
        </p:spPr>
        <p:txBody>
          <a:bodyPr>
            <a:noAutofit/>
          </a:bodyPr>
          <a:lstStyle/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Points:-</a:t>
            </a:r>
          </a:p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Efficient: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Stop-and-Wait is a straightforward protocol with low overhead, making it efficient for situations where reliability is not a major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 It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inherently provides flow control by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enoncersuring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sender doesn't overwhelm the receiver with data before it's processed.</a:t>
            </a:r>
          </a:p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Throughput: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drawback is the underutilization of the channel. The sender can only transmit the next frame after receiving the ACK, leading to idle time during waiting periods.</a:t>
            </a:r>
          </a:p>
          <a:p>
            <a:pPr marL="11430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Benefits:-</a:t>
            </a:r>
          </a:p>
          <a:p>
            <a:pPr marL="11430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easy to implement and understand, making it a good starting point for learning more complex protocols.</a:t>
            </a:r>
          </a:p>
          <a:p>
            <a:pPr marL="11430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Processing Power: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scenarios with limited processing power at either sender or receiver, Stop-and-Wait avoids overwhelming the system with continuous data flow.</a:t>
            </a:r>
          </a:p>
          <a:p>
            <a:pPr marL="11430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Tool: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its simplicity, Stop-and-Wait serves as a valuable tool for teaching the fundamentals of data link protocols and flow control mechanisms.</a:t>
            </a:r>
          </a:p>
        </p:txBody>
      </p:sp>
    </p:spTree>
    <p:extLst>
      <p:ext uri="{BB962C8B-B14F-4D97-AF65-F5344CB8AC3E}">
        <p14:creationId xmlns:p14="http://schemas.microsoft.com/office/powerpoint/2010/main" val="43078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228600" y="-113631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sz="3200" b="1" dirty="0">
                <a:latin typeface="Times New Roman"/>
                <a:ea typeface="Times New Roman"/>
                <a:cs typeface="Times New Roman"/>
              </a:rPr>
              <a:t>Practice Questions</a:t>
            </a:r>
            <a:endParaRPr sz="3200" b="1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5618" y="1000781"/>
            <a:ext cx="8483599" cy="4818128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Stop-and-Wait protocol is best suited for which type of communication channel?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High-bandwidth, real-time data transfer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Noiseless channel with limited processing power (Correct Answer)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with frequent data loss and corruption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with unpredictable traffic patterns</a:t>
            </a:r>
          </a:p>
          <a:p>
            <a:pPr lvl="0" algn="just">
              <a:buAutoNum type="alphaLcParenBoth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Stop-and-Wait protocol, what happens after the sender transmits a data frame?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continues transmitting the next frame immediately.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waits for a timeout before retransmitting the same frame.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waits for an acknowledgment (ACK) from the receiver. (Correct Answer)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discards the frame and starts over.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major drawback of the Stop-and-Wait protocol?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complex error detection mechanisms.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unidirectional and cannot handle bi-directional communication.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lead to inefficient channel utilization due to waiting periods. (Correct Answer)</a:t>
            </a:r>
          </a:p>
          <a:p>
            <a:pPr lvl="1" algn="just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suitable for simple data transfer tasks.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1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CB00-1F99-447D-8080-4959211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33" y="0"/>
            <a:ext cx="4411384" cy="91404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sym typeface="Arial"/>
              </a:rPr>
              <a:t>References</a:t>
            </a:r>
            <a:endParaRPr lang="en-IN" sz="3200" b="1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C8C-BD72-4F7D-996B-A9CD8853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159" y="2365200"/>
            <a:ext cx="7687559" cy="275375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https://pinoybix.org/2017/07/mcq-in-network-layer-internet-protocol-forouzan.html</a:t>
            </a:r>
            <a:endParaRPr lang="en-IN" dirty="0"/>
          </a:p>
          <a:p>
            <a:r>
              <a:rPr lang="en-IN" dirty="0">
                <a:hlinkClick r:id="rId3"/>
              </a:rPr>
              <a:t>https://edurev.in/course/quiz/attempt/-1_Test-Ipv4--IP-Packet/0decdb37-7206-4824-afdd-d47013a5c4cd</a:t>
            </a:r>
            <a:endParaRPr lang="en-IN" dirty="0"/>
          </a:p>
          <a:p>
            <a:r>
              <a:rPr lang="en-IN" dirty="0">
                <a:hlinkClick r:id="rId4"/>
              </a:rPr>
              <a:t>https://www.geeksforgeeks.org/noiseless-channel-protocol/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1921-AFA0-4C14-8730-73D18923EB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Computer Networks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914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503" name="Google Shape;503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2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4000" cy="65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Protocols</a:t>
            </a:r>
          </a:p>
          <a:p>
            <a:r>
              <a:rPr lang="en-US" dirty="0"/>
              <a:t>Stop-and-wait protocol</a:t>
            </a:r>
          </a:p>
          <a:p>
            <a:r>
              <a:rPr lang="en-US" dirty="0"/>
              <a:t>Design of Stop-and-wait protocol</a:t>
            </a:r>
          </a:p>
          <a:p>
            <a:r>
              <a:rPr lang="en-US"/>
              <a:t>Flow Diagram of Stop-and-wait protocol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Computer Networks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5063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Protocols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263951" y="660023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6B4D2-C74F-46B9-B6D7-AA6E0E4D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8" y="1167244"/>
            <a:ext cx="8229600" cy="4490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8746" y="5852057"/>
            <a:ext cx="237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Types of Protocols.</a:t>
            </a:r>
          </a:p>
        </p:txBody>
      </p:sp>
    </p:spTree>
    <p:extLst>
      <p:ext uri="{BB962C8B-B14F-4D97-AF65-F5344CB8AC3E}">
        <p14:creationId xmlns:p14="http://schemas.microsoft.com/office/powerpoint/2010/main" val="40639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Protocols..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7964" y="1041101"/>
            <a:ext cx="8229240" cy="397728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noiseless channel is a theoretical communication channel where there's no data corruption, loss, or duplication. It's an ideal scenario that helps us understand basic data link protocols without the complexities of error handling.</a:t>
            </a:r>
          </a:p>
          <a:p>
            <a:pPr marL="11430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Noiseless Channel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Simple Protocol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b="1" dirty="0">
                <a:latin typeface="Times New Roman"/>
                <a:cs typeface="Times New Roman"/>
                <a:sym typeface="Times New Roman"/>
              </a:rPr>
              <a:t>Stop and Wait Protocol</a:t>
            </a:r>
          </a:p>
          <a:p>
            <a:pPr marL="11430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Simplest Protocol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7964" y="1041101"/>
            <a:ext cx="8229240" cy="39772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idealistic channel in which no frames are lost, corrupted or duplicated. The protocol does not implement error control in this category.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CE57E-1513-4B57-8DFF-EA82C0CE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9"/>
          <a:stretch/>
        </p:blipFill>
        <p:spPr>
          <a:xfrm>
            <a:off x="1262300" y="1640264"/>
            <a:ext cx="6600568" cy="4260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B82F7-A0F0-3624-8D3E-9836A19AE3BB}"/>
              </a:ext>
            </a:extLst>
          </p:cNvPr>
          <p:cNvSpPr txBox="1"/>
          <p:nvPr/>
        </p:nvSpPr>
        <p:spPr>
          <a:xfrm>
            <a:off x="2189374" y="6117997"/>
            <a:ext cx="5521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Design of Simplest Protocol with no error control and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3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Simplest Protocol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8D1D3-B426-4109-B0F8-40DC61CA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9" y="1347787"/>
            <a:ext cx="4234248" cy="4171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5BAE-C3FD-48FA-86F4-AECE5D8F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05" y="1409700"/>
            <a:ext cx="4234246" cy="41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Simplest Protocol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F86B6-A38C-4C6D-973A-5B94591D3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607281" y="1452418"/>
            <a:ext cx="7999513" cy="401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7A2BED-CEE1-63DE-8212-05DEE8503C6D}"/>
              </a:ext>
            </a:extLst>
          </p:cNvPr>
          <p:cNvSpPr txBox="1"/>
          <p:nvPr/>
        </p:nvSpPr>
        <p:spPr>
          <a:xfrm>
            <a:off x="2547594" y="5793004"/>
            <a:ext cx="4604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Flow Diagram or Simplest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95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459" y="75426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Stop-and-Wait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1019" y="1170410"/>
            <a:ext cx="8229240" cy="4703917"/>
          </a:xfrm>
        </p:spPr>
        <p:txBody>
          <a:bodyPr>
            <a:noAutofit/>
          </a:bodyPr>
          <a:lstStyle/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Stop-and-Wait protocol is a simple data link protocol suitable for noiseless channels. It includes </a:t>
            </a:r>
          </a:p>
          <a:p>
            <a:pPr marL="114300" indent="0" algn="just" eaLnBrk="1" hangingPunct="1">
              <a:lnSpc>
                <a:spcPct val="10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transmits a single data frame to the receiver.</a:t>
            </a:r>
          </a:p>
          <a:p>
            <a:pPr marL="114300" indent="0" algn="just" eaLnBrk="1" hangingPunct="1">
              <a:lnSpc>
                <a:spcPct val="10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then waits for an acknowledgment (ACK) frame from the receiver indicating successful reception.</a:t>
            </a:r>
          </a:p>
          <a:p>
            <a:pPr marL="114300" indent="0" algn="just" eaLnBrk="1" hangingPunct="1">
              <a:lnSpc>
                <a:spcPct val="10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receiving the data frame correctly, the receiver sends back an ACK frame.</a:t>
            </a:r>
          </a:p>
          <a:p>
            <a:pPr marL="114300" indent="0" algn="just" eaLnBrk="1" hangingPunct="1">
              <a:lnSpc>
                <a:spcPct val="100000"/>
              </a:lnSpc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Transmission: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sender receives the ACK, it transmits the next data frame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389282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0" y="75426"/>
            <a:ext cx="6446982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0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Design of Stop-and-Wait Protocol</a:t>
            </a:r>
            <a:endParaRPr lang="en-US" sz="3200"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C1102-E801-42D1-AE8C-660E86381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06"/>
          <a:stretch/>
        </p:blipFill>
        <p:spPr>
          <a:xfrm>
            <a:off x="194748" y="1000126"/>
            <a:ext cx="8306702" cy="4915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01AAEB-BF7B-571F-A27D-C601DF88B16F}"/>
              </a:ext>
            </a:extLst>
          </p:cNvPr>
          <p:cNvSpPr txBox="1"/>
          <p:nvPr/>
        </p:nvSpPr>
        <p:spPr>
          <a:xfrm>
            <a:off x="2022035" y="6201016"/>
            <a:ext cx="4652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Design of Stop n Wait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53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657</Words>
  <Application>Microsoft Office PowerPoint</Application>
  <PresentationFormat>On-screen Show (4:3)</PresentationFormat>
  <Paragraphs>89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Calibri</vt:lpstr>
      <vt:lpstr>Wingdings</vt:lpstr>
      <vt:lpstr>Arial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34</cp:revision>
  <dcterms:created xsi:type="dcterms:W3CDTF">2010-04-09T07:36:15Z</dcterms:created>
  <dcterms:modified xsi:type="dcterms:W3CDTF">2024-07-02T08:59:50Z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