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0" r:id="rId1"/>
  </p:sldMasterIdLst>
  <p:notesMasterIdLst>
    <p:notesMasterId r:id="rId2"/>
  </p:notesMasterIdLst>
  <p:sldIdLst>
    <p:sldId id="289" r:id="rId3"/>
    <p:sldId id="290" r:id="rId4"/>
    <p:sldId id="291" r:id="rId5"/>
    <p:sldId id="292" r:id="rId6"/>
    <p:sldId id="293" r:id="rId7"/>
    <p:sldId id="294" r:id="rId8"/>
    <p:sldId id="295" r:id="rId9"/>
    <p:sldId id="296" r:id="rId10"/>
    <p:sldId id="297" r:id="rId11"/>
    <p:sldId id="298" r:id="rId12"/>
    <p:sldId id="300" r:id="rId13"/>
    <p:sldId id="301" r:id="rId14"/>
    <p:sldId id="302" r:id="rId15"/>
    <p:sldId id="303"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258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NDAN</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K</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8</a:t>
            </a:r>
            <a:r>
              <a:rPr altLang="en-IN"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altLang="en-IN" sz="2400" lang="en-US">
                <a:solidFill>
                  <a:schemeClr val="dk1"/>
                </a:solidFill>
                <a:latin typeface="Calibri"/>
                <a:ea typeface="Calibri"/>
                <a:cs typeface="Calibri"/>
                <a:sym typeface="Calibri"/>
              </a:rPr>
              <a:t>asunm1325312207988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74ADD2A24E0151D8816417E68CF7EB05</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COMMERCE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1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384995"/>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324535"/>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938992"/>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457200" y="1447800"/>
            <a:ext cx="8382000" cy="4893647"/>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755332" y="1600200"/>
            <a:ext cx="7017068" cy="4524315"/>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A063</dc:creator>
  <dcterms:created xsi:type="dcterms:W3CDTF">2024-08-29T19:32:33Z</dcterms:created>
  <dcterms:modified xsi:type="dcterms:W3CDTF">2024-08-30T07:27:45Z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5d3f3ec2e2b8455d9e8be75176348338</vt:lpwstr>
  </property>
</Properties>
</file>