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A063</dc:creator>
  <dcterms:created xsi:type="dcterms:W3CDTF">2024-08-30T07:10:52Z</dcterms:created>
  <dcterms:modified xsi:type="dcterms:W3CDTF">2024-08-30T07:10:52Z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ae5c4b19b9b245afb20c6cbf1eda1cd0</vt:lpwstr>
  </property>
</Properties>
</file>