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D56E67-9A53-43DF-871C-C684927876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56E67-9A53-43DF-871C-C684927876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56E67-9A53-43DF-871C-C684927876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D56E67-9A53-43DF-871C-C684927876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6D56E67-9A53-43DF-871C-C684927876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D56E67-9A53-43DF-871C-C684927876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B3281-B62D-4B26-8A1E-C220E790E43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D56E67-9A53-43DF-871C-C684927876C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D56E67-9A53-43DF-871C-C684927876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56E67-9A53-43DF-871C-C684927876C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6D56E67-9A53-43DF-871C-C684927876CC}" type="datetimeFigureOut">
              <a:rPr lang="en-IN" smtClean="0"/>
              <a:t>11-10-2023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56B3281-B62D-4B26-8A1E-C220E790E43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56E67-9A53-43DF-871C-C684927876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B3281-B62D-4B26-8A1E-C220E790E43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6D56E67-9A53-43DF-871C-C684927876CC}" type="datetimeFigureOut">
              <a:rPr lang="en-IN" smtClean="0"/>
              <a:t>11-10-2023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56B3281-B62D-4B26-8A1E-C220E790E43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836712"/>
            <a:ext cx="5521719" cy="1442018"/>
          </a:xfrm>
        </p:spPr>
        <p:txBody>
          <a:bodyPr/>
          <a:lstStyle/>
          <a:p>
            <a:r>
              <a:rPr lang="en-US" dirty="0" smtClean="0"/>
              <a:t>Environment </a:t>
            </a:r>
            <a:r>
              <a:rPr lang="en-US" dirty="0"/>
              <a:t>Monitoring</a:t>
            </a:r>
            <a:br>
              <a:rPr lang="en-US" dirty="0"/>
            </a:br>
            <a:endParaRPr lang="en-IN" dirty="0"/>
          </a:p>
        </p:txBody>
      </p:sp>
      <p:sp>
        <p:nvSpPr>
          <p:cNvPr id="3" name="Subtitle 2"/>
          <p:cNvSpPr>
            <a:spLocks noGrp="1"/>
          </p:cNvSpPr>
          <p:nvPr>
            <p:ph type="subTitle" idx="1"/>
          </p:nvPr>
        </p:nvSpPr>
        <p:spPr>
          <a:xfrm>
            <a:off x="899592" y="1844824"/>
            <a:ext cx="6511131" cy="329259"/>
          </a:xfrm>
        </p:spPr>
        <p:txBody>
          <a:bodyPr/>
          <a:lstStyle/>
          <a:p>
            <a:r>
              <a:rPr lang="en-US" dirty="0" smtClean="0"/>
              <a:t>IOT PROJECT </a:t>
            </a:r>
            <a:endParaRPr lang="en-IN" dirty="0"/>
          </a:p>
        </p:txBody>
      </p:sp>
      <p:pic>
        <p:nvPicPr>
          <p:cNvPr id="1026" name="Picture 2" descr="Environmental monito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717032"/>
            <a:ext cx="4752528" cy="26138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53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environmental monitoring</a:t>
            </a:r>
            <a:endParaRPr lang="en-IN" dirty="0"/>
          </a:p>
        </p:txBody>
      </p:sp>
      <p:sp>
        <p:nvSpPr>
          <p:cNvPr id="3" name="Content Placeholder 2"/>
          <p:cNvSpPr>
            <a:spLocks noGrp="1"/>
          </p:cNvSpPr>
          <p:nvPr>
            <p:ph idx="1"/>
          </p:nvPr>
        </p:nvSpPr>
        <p:spPr>
          <a:xfrm>
            <a:off x="822960" y="1100629"/>
            <a:ext cx="7520940" cy="1248252"/>
          </a:xfrm>
        </p:spPr>
        <p:txBody>
          <a:bodyPr/>
          <a:lstStyle/>
          <a:p>
            <a:pPr>
              <a:buFont typeface="Arial" pitchFamily="34" charset="0"/>
              <a:buChar char="•"/>
            </a:pPr>
            <a:r>
              <a:rPr lang="en-US" b="0" dirty="0"/>
              <a:t> Environmental monitoring is a tool to assess environmental conditions and trends, support policy development and its implementation, and develop information for reporting to national policymakers, international forums and the public</a:t>
            </a:r>
            <a:r>
              <a:rPr lang="en-US" b="0" dirty="0" smtClean="0"/>
              <a:t>.</a:t>
            </a:r>
          </a:p>
          <a:p>
            <a:pPr marL="0" indent="0"/>
            <a:endParaRPr lang="en-US" b="0" dirty="0" smtClean="0"/>
          </a:p>
        </p:txBody>
      </p:sp>
      <p:sp>
        <p:nvSpPr>
          <p:cNvPr id="7" name="Title 1"/>
          <p:cNvSpPr txBox="1">
            <a:spLocks/>
          </p:cNvSpPr>
          <p:nvPr/>
        </p:nvSpPr>
        <p:spPr>
          <a:xfrm>
            <a:off x="755576" y="2348880"/>
            <a:ext cx="8388424"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dirty="0"/>
              <a:t>Importance of Monitoring Environmental Parameters</a:t>
            </a:r>
          </a:p>
        </p:txBody>
      </p:sp>
      <p:sp>
        <p:nvSpPr>
          <p:cNvPr id="9" name="Rectangle 8"/>
          <p:cNvSpPr/>
          <p:nvPr/>
        </p:nvSpPr>
        <p:spPr>
          <a:xfrm>
            <a:off x="971600" y="2897519"/>
            <a:ext cx="7416824" cy="1477328"/>
          </a:xfrm>
          <a:prstGeom prst="rect">
            <a:avLst/>
          </a:prstGeom>
        </p:spPr>
        <p:txBody>
          <a:bodyPr wrap="square">
            <a:spAutoFit/>
          </a:bodyPr>
          <a:lstStyle/>
          <a:p>
            <a:pPr algn="just">
              <a:buFont typeface="Arial" pitchFamily="34" charset="0"/>
              <a:buChar char="•"/>
            </a:pPr>
            <a:r>
              <a:rPr lang="en-US" b="0" dirty="0" smtClean="0"/>
              <a:t> </a:t>
            </a:r>
            <a:r>
              <a:rPr lang="en-US" dirty="0"/>
              <a:t>The main objective of environmental monitoring is to manage and minimize the impact an organization's activities have on an environment, either to ensure compliance with laws and regulations or to mitigate risks of harmful effects on the natural environment and protect the health of human beings.</a:t>
            </a:r>
            <a:endParaRPr lang="en-US" b="0" dirty="0" smtClean="0"/>
          </a:p>
        </p:txBody>
      </p:sp>
    </p:spTree>
    <p:extLst>
      <p:ext uri="{BB962C8B-B14F-4D97-AF65-F5344CB8AC3E}">
        <p14:creationId xmlns:p14="http://schemas.microsoft.com/office/powerpoint/2010/main" val="1762925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in Today’s Changing Climate</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sz="2400" b="0" dirty="0"/>
              <a:t>Climate change can also impact human health by worsening air and water quality, increasing the spread of certain diseases, and altering the frequency or intensity of extreme weather </a:t>
            </a:r>
            <a:r>
              <a:rPr lang="en-US" sz="2400" b="0" dirty="0" smtClean="0"/>
              <a:t>events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708920"/>
            <a:ext cx="3456384" cy="19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863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Environmental Monitoring</a:t>
            </a:r>
          </a:p>
        </p:txBody>
      </p:sp>
      <p:sp>
        <p:nvSpPr>
          <p:cNvPr id="3" name="Content Placeholder 2"/>
          <p:cNvSpPr>
            <a:spLocks noGrp="1"/>
          </p:cNvSpPr>
          <p:nvPr>
            <p:ph idx="1"/>
          </p:nvPr>
        </p:nvSpPr>
        <p:spPr/>
        <p:txBody>
          <a:bodyPr/>
          <a:lstStyle/>
          <a:p>
            <a:pPr>
              <a:buFont typeface="Arial" pitchFamily="34" charset="0"/>
              <a:buChar char="•"/>
            </a:pPr>
            <a:r>
              <a:rPr lang="en-US" sz="2000" b="0" dirty="0"/>
              <a:t>Practical environmental monitoring applications include protection of public water </a:t>
            </a:r>
            <a:r>
              <a:rPr lang="en-US" sz="2000" b="0" dirty="0" smtClean="0"/>
              <a:t>supplies</a:t>
            </a:r>
          </a:p>
          <a:p>
            <a:pPr>
              <a:buFont typeface="Arial" pitchFamily="34" charset="0"/>
              <a:buChar char="•"/>
            </a:pPr>
            <a:r>
              <a:rPr lang="en-US" sz="2000" b="0" dirty="0"/>
              <a:t>management of hazardous and radioactive </a:t>
            </a:r>
            <a:r>
              <a:rPr lang="en-US" sz="2000" b="0" dirty="0" smtClean="0"/>
              <a:t>waste</a:t>
            </a:r>
          </a:p>
          <a:p>
            <a:pPr>
              <a:buFont typeface="Arial" pitchFamily="34" charset="0"/>
              <a:buChar char="•"/>
            </a:pPr>
            <a:r>
              <a:rPr lang="en-US" sz="2000" b="0" dirty="0"/>
              <a:t>identification and </a:t>
            </a:r>
            <a:r>
              <a:rPr lang="en-US" sz="2000" b="0" dirty="0" err="1"/>
              <a:t>analyzation</a:t>
            </a:r>
            <a:r>
              <a:rPr lang="en-US" sz="2000" b="0" dirty="0"/>
              <a:t> of pollution sources that affect urban air quality and its effects on human </a:t>
            </a:r>
            <a:r>
              <a:rPr lang="en-US" sz="2000" b="0" dirty="0" smtClean="0"/>
              <a:t>health</a:t>
            </a:r>
          </a:p>
          <a:p>
            <a:pPr>
              <a:buFont typeface="Arial" pitchFamily="34" charset="0"/>
              <a:buChar char="•"/>
            </a:pPr>
            <a:endParaRPr lang="en-US" b="0" dirty="0" smtClean="0"/>
          </a:p>
          <a:p>
            <a:pPr>
              <a:buFont typeface="Arial" pitchFamily="34" charset="0"/>
              <a:buChar char="•"/>
            </a:pPr>
            <a:endParaRPr lang="en-US" b="0"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852936"/>
            <a:ext cx="360039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81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Environmental Monitoring</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b="0" dirty="0"/>
              <a:t>Air Quality Monitoring</a:t>
            </a:r>
          </a:p>
          <a:p>
            <a:pPr>
              <a:buFont typeface="Arial" pitchFamily="34" charset="0"/>
              <a:buChar char="•"/>
            </a:pPr>
            <a:r>
              <a:rPr lang="en-US" b="0" dirty="0"/>
              <a:t>Water Quality Monitoring</a:t>
            </a:r>
          </a:p>
          <a:p>
            <a:pPr>
              <a:buFont typeface="Arial" pitchFamily="34" charset="0"/>
              <a:buChar char="•"/>
            </a:pPr>
            <a:r>
              <a:rPr lang="en-US" b="0" dirty="0"/>
              <a:t>Soil Health Monitoring</a:t>
            </a:r>
          </a:p>
          <a:p>
            <a:pPr>
              <a:buFont typeface="Arial" pitchFamily="34" charset="0"/>
              <a:buChar char="•"/>
            </a:pPr>
            <a:r>
              <a:rPr lang="en-US" b="0" dirty="0"/>
              <a:t>Biodiversity and Ecosystem Monitoring</a:t>
            </a:r>
          </a:p>
          <a:p>
            <a:pPr>
              <a:buFont typeface="Arial" pitchFamily="34" charset="0"/>
              <a:buChar char="•"/>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564904"/>
            <a:ext cx="22002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459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Studies</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sz="2800" b="0" dirty="0"/>
              <a:t>Highlight specific examples of successful environmental monitoring </a:t>
            </a:r>
            <a:r>
              <a:rPr lang="en-US" sz="2800" b="0" dirty="0" err="1"/>
              <a:t>projects:Clean</a:t>
            </a:r>
            <a:r>
              <a:rPr lang="en-US" sz="2800" b="0" dirty="0"/>
              <a:t> Air Initiatives in Urban Areas</a:t>
            </a:r>
          </a:p>
          <a:p>
            <a:pPr>
              <a:buFont typeface="Arial" pitchFamily="34" charset="0"/>
              <a:buChar char="•"/>
            </a:pPr>
            <a:r>
              <a:rPr lang="en-US" sz="2800" b="0" dirty="0"/>
              <a:t>Water Quality Improvement Programs</a:t>
            </a:r>
          </a:p>
          <a:p>
            <a:pPr>
              <a:buFont typeface="Arial" pitchFamily="34" charset="0"/>
              <a:buChar char="•"/>
            </a:pPr>
            <a:r>
              <a:rPr lang="en-US" sz="2800" b="0" dirty="0"/>
              <a:t>Forest Conservation Projects</a:t>
            </a:r>
          </a:p>
          <a:p>
            <a:endParaRPr lang="en-IN" dirty="0"/>
          </a:p>
        </p:txBody>
      </p:sp>
    </p:spTree>
    <p:extLst>
      <p:ext uri="{BB962C8B-B14F-4D97-AF65-F5344CB8AC3E}">
        <p14:creationId xmlns:p14="http://schemas.microsoft.com/office/powerpoint/2010/main" val="177049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Benefits and Impact</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sz="2800" b="0" dirty="0"/>
              <a:t>Improved Public Health</a:t>
            </a:r>
          </a:p>
          <a:p>
            <a:pPr>
              <a:buFont typeface="Arial" pitchFamily="34" charset="0"/>
              <a:buChar char="•"/>
            </a:pPr>
            <a:r>
              <a:rPr lang="en-US" sz="2800" b="0" dirty="0"/>
              <a:t>Sustainable Development</a:t>
            </a:r>
          </a:p>
          <a:p>
            <a:pPr>
              <a:buFont typeface="Arial" pitchFamily="34" charset="0"/>
              <a:buChar char="•"/>
            </a:pPr>
            <a:r>
              <a:rPr lang="en-US" sz="2800" b="0" dirty="0"/>
              <a:t>Conservation of Ecosystems</a:t>
            </a:r>
          </a:p>
          <a:p>
            <a:pPr>
              <a:buFont typeface="Arial" pitchFamily="34" charset="0"/>
              <a:buChar char="•"/>
            </a:pPr>
            <a:r>
              <a:rPr lang="en-US" sz="2800" b="0" dirty="0"/>
              <a:t>Climate Change Mitigation</a:t>
            </a:r>
          </a:p>
          <a:p>
            <a:endParaRPr lang="en-IN" dirty="0"/>
          </a:p>
        </p:txBody>
      </p:sp>
    </p:spTree>
    <p:extLst>
      <p:ext uri="{BB962C8B-B14F-4D97-AF65-F5344CB8AC3E}">
        <p14:creationId xmlns:p14="http://schemas.microsoft.com/office/powerpoint/2010/main" val="336972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TotalTime>
  <Words>114</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Environment Monitoring </vt:lpstr>
      <vt:lpstr>environmental monitoring</vt:lpstr>
      <vt:lpstr>Relevance in Today’s Changing Climate</vt:lpstr>
      <vt:lpstr>Objectives of Environmental Monitoring</vt:lpstr>
      <vt:lpstr>Types of Environmental Monitoring</vt:lpstr>
      <vt:lpstr>Case Studies</vt:lpstr>
      <vt:lpstr>Benefits and Impact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Monitoring</dc:title>
  <dc:creator>STUDENT</dc:creator>
  <cp:lastModifiedBy>STUDENT</cp:lastModifiedBy>
  <cp:revision>3</cp:revision>
  <dcterms:created xsi:type="dcterms:W3CDTF">2023-10-11T04:44:29Z</dcterms:created>
  <dcterms:modified xsi:type="dcterms:W3CDTF">2023-10-11T05:10:16Z</dcterms:modified>
</cp:coreProperties>
</file>