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4b1c01442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4b1c01442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4b1c0144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4b1c0144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4b1c01442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4b1c01442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4b1c01442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4b1c01442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4b1c01442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4b1c01442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84305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680"/>
              <a:t>IOT BASED ENVIRONMENT MANAGEMENT SYSTEM</a:t>
            </a:r>
            <a:endParaRPr b="1" sz="268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629"/>
              <a:t>As the world's population continues to grow, so does the demand for resources and the impact on our environment. The traditional methods of managing resources and waste are no longer sufficient to sustain our planet's needs. We need a new approach that is both sustainable and efficient.</a:t>
            </a:r>
            <a:endParaRPr sz="1629"/>
          </a:p>
          <a:p>
            <a:pPr indent="0" lvl="0" marL="0" rtl="0" algn="l">
              <a:lnSpc>
                <a:spcPct val="95000"/>
              </a:lnSpc>
              <a:spcBef>
                <a:spcPts val="1200"/>
              </a:spcBef>
              <a:spcAft>
                <a:spcPts val="0"/>
              </a:spcAft>
              <a:buSzPts val="935"/>
              <a:buNone/>
            </a:pPr>
            <a:r>
              <a:rPr lang="en" sz="1629"/>
              <a:t>One of the biggest challenges in this regard is the management of indoor environments. Buildings consume a significant amount of energy and produce a large amount of waste. This has a negative impact on both the environment and the bottom line of businesses. There is a need for a smarter approach to managing indoor environments that can reduce energy consumption, improve air quality, and increase overall efficiency.</a:t>
            </a:r>
            <a:endParaRPr sz="1629"/>
          </a:p>
          <a:p>
            <a:pPr indent="0" lvl="0" marL="0" rtl="0" algn="l">
              <a:lnSpc>
                <a:spcPct val="95000"/>
              </a:lnSpc>
              <a:spcBef>
                <a:spcPts val="1200"/>
              </a:spcBef>
              <a:spcAft>
                <a:spcPts val="0"/>
              </a:spcAft>
              <a:buSzPts val="935"/>
              <a:buNone/>
            </a:pPr>
            <a:r>
              <a:t/>
            </a:r>
            <a:endParaRPr sz="1629"/>
          </a:p>
          <a:p>
            <a:pPr indent="0" lvl="0" marL="0" rtl="0" algn="l">
              <a:lnSpc>
                <a:spcPct val="95000"/>
              </a:lnSpc>
              <a:spcBef>
                <a:spcPts val="1200"/>
              </a:spcBef>
              <a:spcAft>
                <a:spcPts val="1200"/>
              </a:spcAft>
              <a:buSzPts val="935"/>
              <a:buNone/>
            </a:pPr>
            <a:r>
              <a:t/>
            </a:r>
            <a:endParaRPr sz="162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PROPOSED SOLUTION</a:t>
            </a:r>
            <a:endParaRPr b="1"/>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17"/>
              <a:t>Our proposed solution is an IoT-based environment management system that utilizes advanced sensors and machine learning algorithms to optimize energy consumption and reduce waste. The system will collect real-time data on various environmental factors such as temperature, humidity, and air quality, and use this information to make intelligent decisions about energy usage and resource allocation.</a:t>
            </a:r>
            <a:endParaRPr sz="1917"/>
          </a:p>
          <a:p>
            <a:pPr indent="0" lvl="0" marL="0" rtl="0" algn="l">
              <a:spcBef>
                <a:spcPts val="1200"/>
              </a:spcBef>
              <a:spcAft>
                <a:spcPts val="0"/>
              </a:spcAft>
              <a:buNone/>
            </a:pPr>
            <a:r>
              <a:rPr lang="en" sz="1917"/>
              <a:t>By leveraging the power of IoT technology, our system will be able to seamlessly integrate with existing infrastructure and provide a comprehensive solution for managing energy and resources in a sustainable and efficient manner. With predictive analytics and automated controls, our system will help organizations reduce their carbon footprint, lower operational costs, and create a more environmentally-friendly workplace.</a:t>
            </a:r>
            <a:endParaRPr sz="1917"/>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TECHNOLOGY STACK</a:t>
            </a:r>
            <a:endParaRPr b="1"/>
          </a:p>
        </p:txBody>
      </p:sp>
      <p:sp>
        <p:nvSpPr>
          <p:cNvPr id="82" name="Google Shape;82;p16"/>
          <p:cNvSpPr txBox="1"/>
          <p:nvPr>
            <p:ph idx="1" type="body"/>
          </p:nvPr>
        </p:nvSpPr>
        <p:spPr>
          <a:xfrm>
            <a:off x="387900" y="1489824"/>
            <a:ext cx="8368200" cy="3078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b="1" lang="en" sz="1700" u="sng">
                <a:latin typeface="Arial"/>
                <a:ea typeface="Arial"/>
                <a:cs typeface="Arial"/>
                <a:sym typeface="Arial"/>
              </a:rPr>
              <a:t>Machine Learning Algorithms:</a:t>
            </a:r>
            <a:endParaRPr b="1" sz="1700" u="sng">
              <a:latin typeface="Arial"/>
              <a:ea typeface="Arial"/>
              <a:cs typeface="Arial"/>
              <a:sym typeface="Arial"/>
            </a:endParaRPr>
          </a:p>
          <a:p>
            <a:pPr indent="0" lvl="0" marL="0" rtl="0" algn="l">
              <a:spcBef>
                <a:spcPts val="400"/>
              </a:spcBef>
              <a:spcAft>
                <a:spcPts val="0"/>
              </a:spcAft>
              <a:buNone/>
            </a:pPr>
            <a:r>
              <a:rPr lang="en" sz="1600">
                <a:latin typeface="Arial"/>
                <a:ea typeface="Arial"/>
                <a:cs typeface="Arial"/>
                <a:sym typeface="Arial"/>
              </a:rPr>
              <a:t>Machine learning algorithms can be used to analyze data from environmental sensors and make predictions about future trends or events.</a:t>
            </a:r>
            <a:endParaRPr sz="1600">
              <a:latin typeface="Arial"/>
              <a:ea typeface="Arial"/>
              <a:cs typeface="Arial"/>
              <a:sym typeface="Arial"/>
            </a:endParaRPr>
          </a:p>
          <a:p>
            <a:pPr indent="0" lvl="0" marL="0" rtl="0" algn="l">
              <a:spcBef>
                <a:spcPts val="1400"/>
              </a:spcBef>
              <a:spcAft>
                <a:spcPts val="0"/>
              </a:spcAft>
              <a:buNone/>
            </a:pPr>
            <a:r>
              <a:rPr b="1" lang="en" sz="1700" u="sng">
                <a:latin typeface="Arial"/>
                <a:ea typeface="Arial"/>
                <a:cs typeface="Arial"/>
                <a:sym typeface="Arial"/>
              </a:rPr>
              <a:t>Artificial Intelligence:</a:t>
            </a:r>
            <a:endParaRPr b="1" sz="1700" u="sng">
              <a:latin typeface="Arial"/>
              <a:ea typeface="Arial"/>
              <a:cs typeface="Arial"/>
              <a:sym typeface="Arial"/>
            </a:endParaRPr>
          </a:p>
          <a:p>
            <a:pPr indent="0" lvl="0" marL="0" rtl="0" algn="l">
              <a:spcBef>
                <a:spcPts val="400"/>
              </a:spcBef>
              <a:spcAft>
                <a:spcPts val="0"/>
              </a:spcAft>
              <a:buNone/>
            </a:pPr>
            <a:r>
              <a:rPr lang="en" sz="1500">
                <a:latin typeface="Arial"/>
                <a:ea typeface="Arial"/>
                <a:cs typeface="Arial"/>
                <a:sym typeface="Arial"/>
              </a:rPr>
              <a:t>AI can be used to optimize energy usage and reduce waste in buildings and cities.</a:t>
            </a:r>
            <a:endParaRPr sz="1500">
              <a:latin typeface="Arial"/>
              <a:ea typeface="Arial"/>
              <a:cs typeface="Arial"/>
              <a:sym typeface="Arial"/>
            </a:endParaRPr>
          </a:p>
          <a:p>
            <a:pPr indent="0" lvl="0" marL="0" rtl="0" algn="l">
              <a:spcBef>
                <a:spcPts val="1400"/>
              </a:spcBef>
              <a:spcAft>
                <a:spcPts val="0"/>
              </a:spcAft>
              <a:buNone/>
            </a:pPr>
            <a:r>
              <a:rPr b="1" lang="en" sz="1600" u="sng">
                <a:latin typeface="Arial"/>
                <a:ea typeface="Arial"/>
                <a:cs typeface="Arial"/>
                <a:sym typeface="Arial"/>
              </a:rPr>
              <a:t>Blockchain:</a:t>
            </a:r>
            <a:endParaRPr b="1" sz="1600" u="sng">
              <a:latin typeface="Arial"/>
              <a:ea typeface="Arial"/>
              <a:cs typeface="Arial"/>
              <a:sym typeface="Arial"/>
            </a:endParaRPr>
          </a:p>
          <a:p>
            <a:pPr indent="0" lvl="0" marL="0" rtl="0" algn="l">
              <a:spcBef>
                <a:spcPts val="400"/>
              </a:spcBef>
              <a:spcAft>
                <a:spcPts val="0"/>
              </a:spcAft>
              <a:buNone/>
            </a:pPr>
            <a:r>
              <a:rPr lang="en" sz="1500">
                <a:latin typeface="Arial"/>
                <a:ea typeface="Arial"/>
                <a:cs typeface="Arial"/>
                <a:sym typeface="Arial"/>
              </a:rPr>
              <a:t>Blockchain can be used to create secure and transparent systems for tracking environmental data and ensuring compliance with regulations.</a:t>
            </a:r>
            <a:endParaRPr sz="1500">
              <a:latin typeface="Arial"/>
              <a:ea typeface="Arial"/>
              <a:cs typeface="Arial"/>
              <a:sym typeface="Arial"/>
            </a:endParaRPr>
          </a:p>
          <a:p>
            <a:pPr indent="0" lvl="0" marL="0" rtl="0" algn="l">
              <a:spcBef>
                <a:spcPts val="0"/>
              </a:spcBef>
              <a:spcAft>
                <a:spcPts val="1200"/>
              </a:spcAft>
              <a:buNone/>
            </a:pPr>
            <a:r>
              <a:t/>
            </a:r>
            <a:endParaRPr sz="1600">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BENEFITS</a:t>
            </a:r>
            <a:endParaRPr b="1"/>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629"/>
              <a:t>Our IoT-based environment management system provides numerous benefits for both individuals and organizations. First and foremost, it allows for real-time monitoring of environmental conditions such as temperature, humidity, and air quality, which can help prevent health issues and ensure a comfortable living or working space.</a:t>
            </a:r>
            <a:endParaRPr sz="1629"/>
          </a:p>
          <a:p>
            <a:pPr indent="0" lvl="0" marL="0" rtl="0" algn="l">
              <a:lnSpc>
                <a:spcPct val="95000"/>
              </a:lnSpc>
              <a:spcBef>
                <a:spcPts val="1200"/>
              </a:spcBef>
              <a:spcAft>
                <a:spcPts val="0"/>
              </a:spcAft>
              <a:buSzPts val="935"/>
              <a:buNone/>
            </a:pPr>
            <a:r>
              <a:rPr lang="en" sz="1629"/>
              <a:t>In addition, our system can help reduce energy consumption and costs by automatically adjusting heating, cooling, and lighting based on occupancy and environmental conditions. This not only saves money but also promotes sustainability and reduces carbon footprint. Finally, our system provides valuable data insights that can inform better decision-making and improve overall efficiency and productivity.</a:t>
            </a:r>
            <a:endParaRPr sz="1629"/>
          </a:p>
          <a:p>
            <a:pPr indent="0" lvl="0" marL="0" rtl="0" algn="l">
              <a:lnSpc>
                <a:spcPct val="95000"/>
              </a:lnSpc>
              <a:spcBef>
                <a:spcPts val="1200"/>
              </a:spcBef>
              <a:spcAft>
                <a:spcPts val="0"/>
              </a:spcAft>
              <a:buSzPts val="935"/>
              <a:buNone/>
            </a:pPr>
            <a:r>
              <a:t/>
            </a:r>
            <a:endParaRPr sz="1629"/>
          </a:p>
          <a:p>
            <a:pPr indent="0" lvl="0" marL="0" rtl="0" algn="l">
              <a:lnSpc>
                <a:spcPct val="95000"/>
              </a:lnSpc>
              <a:spcBef>
                <a:spcPts val="1200"/>
              </a:spcBef>
              <a:spcAft>
                <a:spcPts val="1200"/>
              </a:spcAft>
              <a:buSzPts val="935"/>
              <a:buNone/>
            </a:pPr>
            <a:r>
              <a:t/>
            </a:r>
            <a:endParaRPr sz="16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629"/>
              <a:t>In conclusion, we have presented the benefits of implementing IoT-based environment management systems. By leveraging the power of technology, we can create a more sustainable and efficient world. Our proposed solution offers real-time monitoring and control of various environmental factors such as temperature, humidity, and air quality. This allows for timely interventions that can prevent damage to the environment and promote energy efficiency.</a:t>
            </a:r>
            <a:endParaRPr sz="1629"/>
          </a:p>
          <a:p>
            <a:pPr indent="0" lvl="0" marL="0" rtl="0" algn="l">
              <a:lnSpc>
                <a:spcPct val="95000"/>
              </a:lnSpc>
              <a:spcBef>
                <a:spcPts val="1200"/>
              </a:spcBef>
              <a:spcAft>
                <a:spcPts val="0"/>
              </a:spcAft>
              <a:buSzPts val="935"/>
              <a:buNone/>
            </a:pPr>
            <a:r>
              <a:rPr lang="en" sz="1629"/>
              <a:t>Furthermore, our model provides insights into environmental trends and patterns, which can inform policy decisions and lead to more effective environmental management practices. With the increasing global focus on sustainability, it is imperative that we adopt such systems to ensure a better future for ourselves and generations to come.</a:t>
            </a:r>
            <a:endParaRPr sz="1629"/>
          </a:p>
          <a:p>
            <a:pPr indent="0" lvl="0" marL="0" rtl="0" algn="l">
              <a:lnSpc>
                <a:spcPct val="95000"/>
              </a:lnSpc>
              <a:spcBef>
                <a:spcPts val="1200"/>
              </a:spcBef>
              <a:spcAft>
                <a:spcPts val="1200"/>
              </a:spcAft>
              <a:buSzPts val="935"/>
              <a:buNone/>
            </a:pPr>
            <a:r>
              <a:t/>
            </a:r>
            <a:endParaRPr sz="1629"/>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