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MANIKANDAN N</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spc="-10" dirty="0" smtClean="0">
                <a:latin typeface="Times New Roman" panose="02020603050405020304" pitchFamily="18" charset="0"/>
                <a:cs typeface="Times New Roman" panose="02020603050405020304" pitchFamily="18" charset="0"/>
              </a:rPr>
              <a:t>au721221104034</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xmlns=""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xmlns=""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xmlns=""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xmlns=""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xmlns=""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xmlns=""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885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NATHISH</cp:lastModifiedBy>
  <cp:revision>6</cp:revision>
  <dcterms:created xsi:type="dcterms:W3CDTF">2024-04-17T11:35:10Z</dcterms:created>
  <dcterms:modified xsi:type="dcterms:W3CDTF">2024-04-30T11:01:10Z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