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M</a:t>
            </a:r>
            <a:r>
              <a:rPr altLang="en-GB" dirty="0" sz="2400" lang="en-US"/>
              <a:t>a</a:t>
            </a:r>
            <a:r>
              <a:rPr altLang="en-GB" dirty="0" sz="2400" lang="en-US"/>
              <a:t>n</a:t>
            </a:r>
            <a:r>
              <a:rPr altLang="en-GB" dirty="0" sz="2400" lang="en-US"/>
              <a:t>i</a:t>
            </a:r>
            <a:r>
              <a:rPr altLang="en-GB" dirty="0" sz="2400" lang="en-US"/>
              <a:t>k</a:t>
            </a:r>
            <a:r>
              <a:rPr altLang="en-GB" dirty="0" sz="2400" lang="en-US"/>
              <a:t>a</a:t>
            </a:r>
            <a:r>
              <a:rPr altLang="en-GB" dirty="0" sz="2400" lang="en-US"/>
              <a:t>n</a:t>
            </a:r>
            <a:r>
              <a:rPr altLang="en-GB" dirty="0" sz="2400" lang="en-US"/>
              <a:t>d</a:t>
            </a:r>
            <a:r>
              <a:rPr altLang="en-GB" dirty="0" sz="2400" lang="en-US"/>
              <a:t>a</a:t>
            </a:r>
            <a:r>
              <a:rPr altLang="en-GB" dirty="0" sz="2400" lang="en-US"/>
              <a:t>n</a:t>
            </a:r>
            <a:r>
              <a:rPr altLang="en-GB" dirty="0" sz="2400" lang="en-US"/>
              <a:t>.</a:t>
            </a:r>
            <a:r>
              <a:rPr altLang="en-GB" dirty="0" sz="2400" lang="en-US"/>
              <a:t>M</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2</a:t>
            </a:r>
            <a:r>
              <a:rPr altLang="en-GB" dirty="0" sz="2400" lang="en-US"/>
              <a:t>8</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2024-09-07T03:31:43Z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6e28309d883f4e508491f1cc5a312245</vt:lpwstr>
  </property>
</Properties>
</file>