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MANIKANDAN R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312213378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EB8B8439B1F7C929D3D4242013469154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R Manikandan</cp:lastModifiedBy>
  <cp:revision>6</cp:revision>
  <dcterms:created xsi:type="dcterms:W3CDTF">2024-03-29T15:07:22Z</dcterms:created>
  <dcterms:modified xsi:type="dcterms:W3CDTF">2024-09-08T10:53:26Z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