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78" r:id="rId5"/>
    <p:sldId id="277" r:id="rId6"/>
    <p:sldId id="281" r:id="rId7"/>
    <p:sldId id="280" r:id="rId8"/>
    <p:sldId id="279" r:id="rId9"/>
    <p:sldId id="284" r:id="rId10"/>
    <p:sldId id="286" r:id="rId11"/>
    <p:sldId id="285" r:id="rId12"/>
    <p:sldId id="288" r:id="rId13"/>
    <p:sldId id="289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D9D9"/>
    <a:srgbClr val="BFBFBF"/>
    <a:srgbClr val="034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2D4AC-119D-4447-B9CD-0617043E4459}" v="3" dt="2024-04-16T19:00:10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gu Nanthan" userId="67f9f213aeab9cf8" providerId="LiveId" clId="{BF32D4AC-119D-4447-B9CD-0617043E4459}"/>
    <pc:docChg chg="undo custSel addSld delSld modSld sldOrd">
      <pc:chgData name="Regu Nanthan" userId="67f9f213aeab9cf8" providerId="LiveId" clId="{BF32D4AC-119D-4447-B9CD-0617043E4459}" dt="2024-04-16T19:03:53.197" v="509" actId="47"/>
      <pc:docMkLst>
        <pc:docMk/>
      </pc:docMkLst>
      <pc:sldChg chg="modSp mod">
        <pc:chgData name="Regu Nanthan" userId="67f9f213aeab9cf8" providerId="LiveId" clId="{BF32D4AC-119D-4447-B9CD-0617043E4459}" dt="2024-04-16T18:43:51.666" v="102" actId="20577"/>
        <pc:sldMkLst>
          <pc:docMk/>
          <pc:sldMk cId="1401741552" sldId="277"/>
        </pc:sldMkLst>
        <pc:spChg chg="mod">
          <ac:chgData name="Regu Nanthan" userId="67f9f213aeab9cf8" providerId="LiveId" clId="{BF32D4AC-119D-4447-B9CD-0617043E4459}" dt="2024-04-16T18:43:51.666" v="102" actId="20577"/>
          <ac:spMkLst>
            <pc:docMk/>
            <pc:sldMk cId="1401741552" sldId="277"/>
            <ac:spMk id="6" creationId="{55788F31-86FA-EAEF-06D2-062AA0F15A49}"/>
          </ac:spMkLst>
        </pc:spChg>
      </pc:sldChg>
      <pc:sldChg chg="modSp mod">
        <pc:chgData name="Regu Nanthan" userId="67f9f213aeab9cf8" providerId="LiveId" clId="{BF32D4AC-119D-4447-B9CD-0617043E4459}" dt="2024-04-16T18:46:08.876" v="200" actId="20577"/>
        <pc:sldMkLst>
          <pc:docMk/>
          <pc:sldMk cId="3969063098" sldId="279"/>
        </pc:sldMkLst>
        <pc:spChg chg="mod">
          <ac:chgData name="Regu Nanthan" userId="67f9f213aeab9cf8" providerId="LiveId" clId="{BF32D4AC-119D-4447-B9CD-0617043E4459}" dt="2024-04-16T18:45:25.305" v="103" actId="1076"/>
          <ac:spMkLst>
            <pc:docMk/>
            <pc:sldMk cId="3969063098" sldId="279"/>
            <ac:spMk id="12" creationId="{919AB210-C715-0604-52D2-C9FA04636B90}"/>
          </ac:spMkLst>
        </pc:spChg>
        <pc:spChg chg="mod">
          <ac:chgData name="Regu Nanthan" userId="67f9f213aeab9cf8" providerId="LiveId" clId="{BF32D4AC-119D-4447-B9CD-0617043E4459}" dt="2024-04-16T18:46:08.876" v="200" actId="20577"/>
          <ac:spMkLst>
            <pc:docMk/>
            <pc:sldMk cId="3969063098" sldId="279"/>
            <ac:spMk id="16" creationId="{FED45CD9-03D0-8E24-906F-7470B0C7B0CF}"/>
          </ac:spMkLst>
        </pc:spChg>
      </pc:sldChg>
      <pc:sldChg chg="delSp del mod">
        <pc:chgData name="Regu Nanthan" userId="67f9f213aeab9cf8" providerId="LiveId" clId="{BF32D4AC-119D-4447-B9CD-0617043E4459}" dt="2024-04-16T18:50:21.180" v="427" actId="47"/>
        <pc:sldMkLst>
          <pc:docMk/>
          <pc:sldMk cId="2128388673" sldId="283"/>
        </pc:sldMkLst>
        <pc:picChg chg="del">
          <ac:chgData name="Regu Nanthan" userId="67f9f213aeab9cf8" providerId="LiveId" clId="{BF32D4AC-119D-4447-B9CD-0617043E4459}" dt="2024-04-16T18:46:25.330" v="202" actId="478"/>
          <ac:picMkLst>
            <pc:docMk/>
            <pc:sldMk cId="2128388673" sldId="283"/>
            <ac:picMk id="12" creationId="{7EA3E917-8985-1D80-F2C6-48D2F0796299}"/>
          </ac:picMkLst>
        </pc:picChg>
        <pc:picChg chg="del">
          <ac:chgData name="Regu Nanthan" userId="67f9f213aeab9cf8" providerId="LiveId" clId="{BF32D4AC-119D-4447-B9CD-0617043E4459}" dt="2024-04-16T18:46:20.686" v="201" actId="478"/>
          <ac:picMkLst>
            <pc:docMk/>
            <pc:sldMk cId="2128388673" sldId="283"/>
            <ac:picMk id="1026" creationId="{8DD381B1-BF14-B60E-34A9-290ECBD05D4B}"/>
          </ac:picMkLst>
        </pc:picChg>
      </pc:sldChg>
      <pc:sldChg chg="modSp new mod">
        <pc:chgData name="Regu Nanthan" userId="67f9f213aeab9cf8" providerId="LiveId" clId="{BF32D4AC-119D-4447-B9CD-0617043E4459}" dt="2024-04-16T18:50:12.589" v="426" actId="255"/>
        <pc:sldMkLst>
          <pc:docMk/>
          <pc:sldMk cId="4037376586" sldId="284"/>
        </pc:sldMkLst>
        <pc:spChg chg="mod">
          <ac:chgData name="Regu Nanthan" userId="67f9f213aeab9cf8" providerId="LiveId" clId="{BF32D4AC-119D-4447-B9CD-0617043E4459}" dt="2024-04-16T18:46:39.213" v="213" actId="20577"/>
          <ac:spMkLst>
            <pc:docMk/>
            <pc:sldMk cId="4037376586" sldId="284"/>
            <ac:spMk id="2" creationId="{E3971779-0438-889A-D8D7-8CAE069F7B22}"/>
          </ac:spMkLst>
        </pc:spChg>
        <pc:spChg chg="mod">
          <ac:chgData name="Regu Nanthan" userId="67f9f213aeab9cf8" providerId="LiveId" clId="{BF32D4AC-119D-4447-B9CD-0617043E4459}" dt="2024-04-16T18:50:12.589" v="426" actId="255"/>
          <ac:spMkLst>
            <pc:docMk/>
            <pc:sldMk cId="4037376586" sldId="284"/>
            <ac:spMk id="3" creationId="{97DB374E-1899-24A8-ACF6-3F33855FDAF6}"/>
          </ac:spMkLst>
        </pc:spChg>
      </pc:sldChg>
      <pc:sldChg chg="addSp modSp new mod">
        <pc:chgData name="Regu Nanthan" userId="67f9f213aeab9cf8" providerId="LiveId" clId="{BF32D4AC-119D-4447-B9CD-0617043E4459}" dt="2024-04-16T18:58:20.678" v="476" actId="20577"/>
        <pc:sldMkLst>
          <pc:docMk/>
          <pc:sldMk cId="3621145569" sldId="285"/>
        </pc:sldMkLst>
        <pc:spChg chg="mod">
          <ac:chgData name="Regu Nanthan" userId="67f9f213aeab9cf8" providerId="LiveId" clId="{BF32D4AC-119D-4447-B9CD-0617043E4459}" dt="2024-04-16T18:53:18.078" v="443" actId="20577"/>
          <ac:spMkLst>
            <pc:docMk/>
            <pc:sldMk cId="3621145569" sldId="285"/>
            <ac:spMk id="2" creationId="{B441F85A-1B77-4D5D-A6A3-FBF41A3CEB82}"/>
          </ac:spMkLst>
        </pc:spChg>
        <pc:spChg chg="mod">
          <ac:chgData name="Regu Nanthan" userId="67f9f213aeab9cf8" providerId="LiveId" clId="{BF32D4AC-119D-4447-B9CD-0617043E4459}" dt="2024-04-16T18:58:20.678" v="476" actId="20577"/>
          <ac:spMkLst>
            <pc:docMk/>
            <pc:sldMk cId="3621145569" sldId="285"/>
            <ac:spMk id="3" creationId="{1397445B-4E41-5070-1BF5-A3ECE40D426E}"/>
          </ac:spMkLst>
        </pc:spChg>
        <pc:picChg chg="add mod">
          <ac:chgData name="Regu Nanthan" userId="67f9f213aeab9cf8" providerId="LiveId" clId="{BF32D4AC-119D-4447-B9CD-0617043E4459}" dt="2024-04-16T18:53:36.399" v="462" actId="1076"/>
          <ac:picMkLst>
            <pc:docMk/>
            <pc:sldMk cId="3621145569" sldId="285"/>
            <ac:picMk id="5" creationId="{3C2CD2D7-E890-F9A5-19E5-85654FC8CA12}"/>
          </ac:picMkLst>
        </pc:picChg>
      </pc:sldChg>
      <pc:sldChg chg="addSp delSp modSp add mod ord">
        <pc:chgData name="Regu Nanthan" userId="67f9f213aeab9cf8" providerId="LiveId" clId="{BF32D4AC-119D-4447-B9CD-0617043E4459}" dt="2024-04-16T18:59:16" v="488"/>
        <pc:sldMkLst>
          <pc:docMk/>
          <pc:sldMk cId="1655575814" sldId="286"/>
        </pc:sldMkLst>
        <pc:spChg chg="mod">
          <ac:chgData name="Regu Nanthan" userId="67f9f213aeab9cf8" providerId="LiveId" clId="{BF32D4AC-119D-4447-B9CD-0617043E4459}" dt="2024-04-16T18:58:46.336" v="482"/>
          <ac:spMkLst>
            <pc:docMk/>
            <pc:sldMk cId="1655575814" sldId="286"/>
            <ac:spMk id="3" creationId="{1397445B-4E41-5070-1BF5-A3ECE40D426E}"/>
          </ac:spMkLst>
        </pc:spChg>
        <pc:spChg chg="add mod">
          <ac:chgData name="Regu Nanthan" userId="67f9f213aeab9cf8" providerId="LiveId" clId="{BF32D4AC-119D-4447-B9CD-0617043E4459}" dt="2024-04-16T18:59:08.965" v="486" actId="207"/>
          <ac:spMkLst>
            <pc:docMk/>
            <pc:sldMk cId="1655575814" sldId="286"/>
            <ac:spMk id="7" creationId="{00311C74-ECBA-E280-06D3-5279791F9DE1}"/>
          </ac:spMkLst>
        </pc:spChg>
        <pc:picChg chg="del">
          <ac:chgData name="Regu Nanthan" userId="67f9f213aeab9cf8" providerId="LiveId" clId="{BF32D4AC-119D-4447-B9CD-0617043E4459}" dt="2024-04-16T18:54:42.580" v="464" actId="478"/>
          <ac:picMkLst>
            <pc:docMk/>
            <pc:sldMk cId="1655575814" sldId="286"/>
            <ac:picMk id="5" creationId="{3C2CD2D7-E890-F9A5-19E5-85654FC8CA12}"/>
          </ac:picMkLst>
        </pc:picChg>
        <pc:picChg chg="add mod">
          <ac:chgData name="Regu Nanthan" userId="67f9f213aeab9cf8" providerId="LiveId" clId="{BF32D4AC-119D-4447-B9CD-0617043E4459}" dt="2024-04-16T18:58:33.274" v="480" actId="1076"/>
          <ac:picMkLst>
            <pc:docMk/>
            <pc:sldMk cId="1655575814" sldId="286"/>
            <ac:picMk id="6" creationId="{ADBBBC43-8425-3CD6-C97D-AB0E5B7E06E4}"/>
          </ac:picMkLst>
        </pc:picChg>
      </pc:sldChg>
      <pc:sldChg chg="add del">
        <pc:chgData name="Regu Nanthan" userId="67f9f213aeab9cf8" providerId="LiveId" clId="{BF32D4AC-119D-4447-B9CD-0617043E4459}" dt="2024-04-16T19:03:53.197" v="509" actId="47"/>
        <pc:sldMkLst>
          <pc:docMk/>
          <pc:sldMk cId="2743862401" sldId="287"/>
        </pc:sldMkLst>
      </pc:sldChg>
      <pc:sldChg chg="addSp delSp modSp add mod">
        <pc:chgData name="Regu Nanthan" userId="67f9f213aeab9cf8" providerId="LiveId" clId="{BF32D4AC-119D-4447-B9CD-0617043E4459}" dt="2024-04-16T19:03:26.657" v="508" actId="1076"/>
        <pc:sldMkLst>
          <pc:docMk/>
          <pc:sldMk cId="4032783746" sldId="288"/>
        </pc:sldMkLst>
        <pc:spChg chg="mod">
          <ac:chgData name="Regu Nanthan" userId="67f9f213aeab9cf8" providerId="LiveId" clId="{BF32D4AC-119D-4447-B9CD-0617043E4459}" dt="2024-04-16T19:03:21.707" v="507" actId="20577"/>
          <ac:spMkLst>
            <pc:docMk/>
            <pc:sldMk cId="4032783746" sldId="288"/>
            <ac:spMk id="3" creationId="{1397445B-4E41-5070-1BF5-A3ECE40D426E}"/>
          </ac:spMkLst>
        </pc:spChg>
        <pc:picChg chg="del">
          <ac:chgData name="Regu Nanthan" userId="67f9f213aeab9cf8" providerId="LiveId" clId="{BF32D4AC-119D-4447-B9CD-0617043E4459}" dt="2024-04-16T19:00:59.418" v="492" actId="478"/>
          <ac:picMkLst>
            <pc:docMk/>
            <pc:sldMk cId="4032783746" sldId="288"/>
            <ac:picMk id="5" creationId="{3C2CD2D7-E890-F9A5-19E5-85654FC8CA12}"/>
          </ac:picMkLst>
        </pc:picChg>
        <pc:picChg chg="add mod">
          <ac:chgData name="Regu Nanthan" userId="67f9f213aeab9cf8" providerId="LiveId" clId="{BF32D4AC-119D-4447-B9CD-0617043E4459}" dt="2024-04-16T19:03:26.657" v="508" actId="1076"/>
          <ac:picMkLst>
            <pc:docMk/>
            <pc:sldMk cId="4032783746" sldId="288"/>
            <ac:picMk id="6" creationId="{02888E34-DA8B-C4FB-20B0-E2C4FF4B168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53C1FD-6FE6-46CF-B230-1A50C092995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CA"/>
        </a:p>
      </dgm:t>
    </dgm:pt>
    <dgm:pt modelId="{F6F3F265-CA4B-4E16-B414-0C60DE76F7CC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3000" b="1" dirty="0">
              <a:latin typeface="Roboto" panose="02000000000000000000" pitchFamily="2" charset="0"/>
              <a:ea typeface="Roboto" panose="02000000000000000000" pitchFamily="2" charset="0"/>
            </a:rPr>
            <a:t>Getting Ready</a:t>
          </a:r>
          <a:endParaRPr lang="en-CA" sz="3000" b="1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8AA601C-3768-4754-B30C-8BCEB1BAD5DB}" type="parTrans" cxnId="{B87EBFFD-FB67-43BC-A285-994CDA7B54A6}">
      <dgm:prSet/>
      <dgm:spPr/>
      <dgm:t>
        <a:bodyPr/>
        <a:lstStyle/>
        <a:p>
          <a:endParaRPr lang="en-CA"/>
        </a:p>
      </dgm:t>
    </dgm:pt>
    <dgm:pt modelId="{5EDBDAEC-45BB-49C4-9A21-F34B8D9E1A16}" type="sibTrans" cxnId="{B87EBFFD-FB67-43BC-A285-994CDA7B54A6}">
      <dgm:prSet/>
      <dgm:spPr/>
      <dgm:t>
        <a:bodyPr/>
        <a:lstStyle/>
        <a:p>
          <a:endParaRPr lang="en-CA"/>
        </a:p>
      </dgm:t>
    </dgm:pt>
    <dgm:pt modelId="{A2E3F4DA-35F8-4C29-82E0-745BEB452935}" type="asst">
      <dgm:prSet phldrT="[Text]" phldr="0"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>
              <a:latin typeface="Roboto" panose="02000000000000000000" pitchFamily="2" charset="0"/>
              <a:ea typeface="Roboto" panose="02000000000000000000" pitchFamily="2" charset="0"/>
            </a:rPr>
            <a:t> Data Collection and Prep.</a:t>
          </a:r>
        </a:p>
      </dgm:t>
    </dgm:pt>
    <dgm:pt modelId="{55F737C9-C805-43E7-97E3-79116A5A50AC}" type="parTrans" cxnId="{80795F0A-9B15-422A-9F1A-BA1E174771E8}">
      <dgm:prSet/>
      <dgm:spPr/>
      <dgm:t>
        <a:bodyPr/>
        <a:lstStyle/>
        <a:p>
          <a:endParaRPr lang="en-CA"/>
        </a:p>
      </dgm:t>
    </dgm:pt>
    <dgm:pt modelId="{C24E0990-00B6-479E-8C54-527601C70D7C}" type="sibTrans" cxnId="{80795F0A-9B15-422A-9F1A-BA1E174771E8}">
      <dgm:prSet/>
      <dgm:spPr/>
      <dgm:t>
        <a:bodyPr/>
        <a:lstStyle/>
        <a:p>
          <a:endParaRPr lang="en-CA"/>
        </a:p>
      </dgm:t>
    </dgm:pt>
    <dgm:pt modelId="{9D8AC742-3120-4FBC-834F-7013FD3980C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>
              <a:latin typeface="Roboto" panose="02000000000000000000" pitchFamily="2" charset="0"/>
              <a:ea typeface="Roboto" panose="02000000000000000000" pitchFamily="2" charset="0"/>
            </a:rPr>
            <a:t> Front-End Blueprint.</a:t>
          </a:r>
        </a:p>
      </dgm:t>
    </dgm:pt>
    <dgm:pt modelId="{77B2629B-0A94-47E6-BC2B-FBC07DCE53AF}" type="parTrans" cxnId="{A0DC9485-8E50-4198-89C2-FD4D16E3EE61}">
      <dgm:prSet/>
      <dgm:spPr/>
      <dgm:t>
        <a:bodyPr/>
        <a:lstStyle/>
        <a:p>
          <a:endParaRPr lang="en-CA"/>
        </a:p>
      </dgm:t>
    </dgm:pt>
    <dgm:pt modelId="{C2038D19-FA6C-4CAB-B89C-30E63087CDFB}" type="sibTrans" cxnId="{A0DC9485-8E50-4198-89C2-FD4D16E3EE61}">
      <dgm:prSet/>
      <dgm:spPr/>
      <dgm:t>
        <a:bodyPr/>
        <a:lstStyle/>
        <a:p>
          <a:endParaRPr lang="en-CA"/>
        </a:p>
      </dgm:t>
    </dgm:pt>
    <dgm:pt modelId="{51412643-4940-4F3A-A3DE-648D452214E1}">
      <dgm:prSet phldrT="[Text]" phldr="0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Roboto" panose="02000000000000000000" pitchFamily="2" charset="0"/>
              <a:ea typeface="Roboto" panose="02000000000000000000" pitchFamily="2" charset="0"/>
            </a:rPr>
            <a:t> Creating the Front End.</a:t>
          </a:r>
          <a:endParaRPr lang="en-CA" sz="18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73700BF-46FD-43A0-A641-6E83AEF2DE3D}" type="parTrans" cxnId="{672A8DFC-882F-4ABD-843E-9C48C9A7B337}">
      <dgm:prSet/>
      <dgm:spPr/>
      <dgm:t>
        <a:bodyPr/>
        <a:lstStyle/>
        <a:p>
          <a:endParaRPr lang="en-CA"/>
        </a:p>
      </dgm:t>
    </dgm:pt>
    <dgm:pt modelId="{C51D571D-175A-418F-8055-2751C1119EB6}" type="sibTrans" cxnId="{672A8DFC-882F-4ABD-843E-9C48C9A7B337}">
      <dgm:prSet/>
      <dgm:spPr/>
      <dgm:t>
        <a:bodyPr/>
        <a:lstStyle/>
        <a:p>
          <a:endParaRPr lang="en-CA"/>
        </a:p>
      </dgm:t>
    </dgm:pt>
    <dgm:pt modelId="{15A43A30-67A5-4C8B-9138-EF15CFEBBB29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3000" b="1" dirty="0">
              <a:latin typeface="Roboto" panose="02000000000000000000" pitchFamily="2" charset="0"/>
              <a:ea typeface="Roboto" panose="02000000000000000000" pitchFamily="2" charset="0"/>
            </a:rPr>
            <a:t>Making It Work</a:t>
          </a:r>
          <a:endParaRPr lang="en-CA" sz="3000" b="1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53401EE8-CEAA-487E-AFCD-A9D8285920E8}" type="parTrans" cxnId="{9BA71898-06D0-4649-A4FD-497CF244D2EA}">
      <dgm:prSet/>
      <dgm:spPr/>
      <dgm:t>
        <a:bodyPr/>
        <a:lstStyle/>
        <a:p>
          <a:endParaRPr lang="en-CA"/>
        </a:p>
      </dgm:t>
    </dgm:pt>
    <dgm:pt modelId="{6E688AD5-997D-4790-A81E-B7E437FD5392}" type="sibTrans" cxnId="{9BA71898-06D0-4649-A4FD-497CF244D2EA}">
      <dgm:prSet/>
      <dgm:spPr/>
      <dgm:t>
        <a:bodyPr/>
        <a:lstStyle/>
        <a:p>
          <a:endParaRPr lang="en-CA"/>
        </a:p>
      </dgm:t>
    </dgm:pt>
    <dgm:pt modelId="{C643746A-FAA5-4ECF-8EF5-66EE2CAB3E41}" type="asst">
      <dgm:prSet phldrT="[Text]" phldr="0"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>
              <a:latin typeface="Roboto" panose="02000000000000000000" pitchFamily="2" charset="0"/>
              <a:ea typeface="Roboto" panose="02000000000000000000" pitchFamily="2" charset="0"/>
            </a:rPr>
            <a:t> Back-End Structure.</a:t>
          </a:r>
        </a:p>
      </dgm:t>
    </dgm:pt>
    <dgm:pt modelId="{6844CF11-F9E9-4426-91C1-333D6B5C9617}" type="parTrans" cxnId="{F7E67EA4-BFCC-4FB3-9EB4-69574A91F0A9}">
      <dgm:prSet/>
      <dgm:spPr/>
      <dgm:t>
        <a:bodyPr/>
        <a:lstStyle/>
        <a:p>
          <a:endParaRPr lang="en-CA"/>
        </a:p>
      </dgm:t>
    </dgm:pt>
    <dgm:pt modelId="{395229B9-2EAF-47EC-8FA9-EDD087E20F3D}" type="sibTrans" cxnId="{F7E67EA4-BFCC-4FB3-9EB4-69574A91F0A9}">
      <dgm:prSet/>
      <dgm:spPr/>
      <dgm:t>
        <a:bodyPr/>
        <a:lstStyle/>
        <a:p>
          <a:endParaRPr lang="en-CA"/>
        </a:p>
      </dgm:t>
    </dgm:pt>
    <dgm:pt modelId="{8102C2C7-CF11-40DA-AF60-9D8B34A0CFE7}">
      <dgm:prSet phldrT="[Text]" phldr="0"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>
              <a:latin typeface="Roboto" panose="02000000000000000000" pitchFamily="2" charset="0"/>
              <a:ea typeface="Roboto" panose="02000000000000000000" pitchFamily="2" charset="0"/>
            </a:rPr>
            <a:t> Back-End Building.</a:t>
          </a:r>
        </a:p>
      </dgm:t>
    </dgm:pt>
    <dgm:pt modelId="{F828FA14-3385-41AB-9843-B9ED1AAE48B9}" type="parTrans" cxnId="{2053F58E-6D93-4D6C-B9F1-47B46B14A77C}">
      <dgm:prSet/>
      <dgm:spPr/>
      <dgm:t>
        <a:bodyPr/>
        <a:lstStyle/>
        <a:p>
          <a:endParaRPr lang="en-CA"/>
        </a:p>
      </dgm:t>
    </dgm:pt>
    <dgm:pt modelId="{D7AE1159-6779-4C50-83A7-3E2087608A44}" type="sibTrans" cxnId="{2053F58E-6D93-4D6C-B9F1-47B46B14A77C}">
      <dgm:prSet/>
      <dgm:spPr/>
      <dgm:t>
        <a:bodyPr/>
        <a:lstStyle/>
        <a:p>
          <a:endParaRPr lang="en-CA"/>
        </a:p>
      </dgm:t>
    </dgm:pt>
    <dgm:pt modelId="{59DDE124-AA70-4D46-B893-DC3165F5D5A4}">
      <dgm:prSet phldrT="[Text]" phldr="0"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>
              <a:latin typeface="Roboto" panose="02000000000000000000" pitchFamily="2" charset="0"/>
              <a:ea typeface="Roboto" panose="02000000000000000000" pitchFamily="2" charset="0"/>
            </a:rPr>
            <a:t> Adding the Brain.</a:t>
          </a:r>
        </a:p>
      </dgm:t>
    </dgm:pt>
    <dgm:pt modelId="{982DB881-E063-4231-90D5-6BA2048AD7A4}" type="parTrans" cxnId="{B74FE9A6-2B9F-4889-BFC7-216FD653E4D1}">
      <dgm:prSet/>
      <dgm:spPr/>
      <dgm:t>
        <a:bodyPr/>
        <a:lstStyle/>
        <a:p>
          <a:endParaRPr lang="en-CA"/>
        </a:p>
      </dgm:t>
    </dgm:pt>
    <dgm:pt modelId="{86348CE4-7C1E-4BBE-A81F-E72454336560}" type="sibTrans" cxnId="{B74FE9A6-2B9F-4889-BFC7-216FD653E4D1}">
      <dgm:prSet/>
      <dgm:spPr/>
      <dgm:t>
        <a:bodyPr/>
        <a:lstStyle/>
        <a:p>
          <a:endParaRPr lang="en-CA"/>
        </a:p>
      </dgm:t>
    </dgm:pt>
    <dgm:pt modelId="{42D05B03-40E8-44D8-8964-5E29C257E897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latin typeface="Roboto" panose="02000000000000000000" pitchFamily="2" charset="0"/>
              <a:ea typeface="Roboto" panose="02000000000000000000" pitchFamily="2" charset="0"/>
            </a:rPr>
            <a:t>Getting It Just Right</a:t>
          </a:r>
          <a:endParaRPr lang="en-CA" b="1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BA527BE-A6BE-4CD2-A78B-8AB766238649}" type="parTrans" cxnId="{0B35B50F-EE96-447E-9257-8DCCB4DEE543}">
      <dgm:prSet/>
      <dgm:spPr/>
      <dgm:t>
        <a:bodyPr/>
        <a:lstStyle/>
        <a:p>
          <a:endParaRPr lang="en-CA"/>
        </a:p>
      </dgm:t>
    </dgm:pt>
    <dgm:pt modelId="{08E47765-33A1-4C69-90C5-F554B0CDFF4D}" type="sibTrans" cxnId="{0B35B50F-EE96-447E-9257-8DCCB4DEE543}">
      <dgm:prSet/>
      <dgm:spPr/>
      <dgm:t>
        <a:bodyPr/>
        <a:lstStyle/>
        <a:p>
          <a:endParaRPr lang="en-CA"/>
        </a:p>
      </dgm:t>
    </dgm:pt>
    <dgm:pt modelId="{9EB1D3E8-3026-4338-8E86-D9F468E56418}" type="asst">
      <dgm:prSet phldrT="[Text]" phldr="0"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>
              <a:latin typeface="Roboto" panose="02000000000000000000" pitchFamily="2" charset="0"/>
              <a:ea typeface="Roboto" panose="02000000000000000000" pitchFamily="2" charset="0"/>
            </a:rPr>
            <a:t> Integrate and Test.</a:t>
          </a:r>
        </a:p>
      </dgm:t>
    </dgm:pt>
    <dgm:pt modelId="{7255E19F-9C4D-4592-80E4-749031B77FB7}" type="parTrans" cxnId="{A93B15D8-DC20-4D46-A396-AED09081FCE2}">
      <dgm:prSet/>
      <dgm:spPr/>
      <dgm:t>
        <a:bodyPr/>
        <a:lstStyle/>
        <a:p>
          <a:endParaRPr lang="en-CA"/>
        </a:p>
      </dgm:t>
    </dgm:pt>
    <dgm:pt modelId="{AF60F6AF-BB96-40CA-AC40-3C0CD8E5B0F7}" type="sibTrans" cxnId="{A93B15D8-DC20-4D46-A396-AED09081FCE2}">
      <dgm:prSet/>
      <dgm:spPr/>
      <dgm:t>
        <a:bodyPr/>
        <a:lstStyle/>
        <a:p>
          <a:endParaRPr lang="en-CA"/>
        </a:p>
      </dgm:t>
    </dgm:pt>
    <dgm:pt modelId="{26F77495-B304-4FE1-8707-B88A51F6F717}" type="pres">
      <dgm:prSet presAssocID="{7353C1FD-6FE6-46CF-B230-1A50C092995C}" presName="root" presStyleCnt="0">
        <dgm:presLayoutVars>
          <dgm:dir/>
          <dgm:resizeHandles val="exact"/>
        </dgm:presLayoutVars>
      </dgm:prSet>
      <dgm:spPr/>
    </dgm:pt>
    <dgm:pt modelId="{7791613B-8E35-4A86-AD7F-98EE1DC05A20}" type="pres">
      <dgm:prSet presAssocID="{F6F3F265-CA4B-4E16-B414-0C60DE76F7CC}" presName="compNode" presStyleCnt="0"/>
      <dgm:spPr/>
    </dgm:pt>
    <dgm:pt modelId="{FCD18816-44FA-4F83-A22E-CEE615690024}" type="pres">
      <dgm:prSet presAssocID="{F6F3F265-CA4B-4E16-B414-0C60DE76F7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accent6">
              <a:lumMod val="5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C86ADF1-B268-4C40-AEA3-CCEF98D36DF4}" type="pres">
      <dgm:prSet presAssocID="{F6F3F265-CA4B-4E16-B414-0C60DE76F7CC}" presName="iconSpace" presStyleCnt="0"/>
      <dgm:spPr/>
    </dgm:pt>
    <dgm:pt modelId="{8EE238E2-37CA-4B02-86D3-198A7A39EE54}" type="pres">
      <dgm:prSet presAssocID="{F6F3F265-CA4B-4E16-B414-0C60DE76F7CC}" presName="parTx" presStyleLbl="revTx" presStyleIdx="0" presStyleCnt="6">
        <dgm:presLayoutVars>
          <dgm:chMax val="0"/>
          <dgm:chPref val="0"/>
        </dgm:presLayoutVars>
      </dgm:prSet>
      <dgm:spPr/>
    </dgm:pt>
    <dgm:pt modelId="{1CAE7C92-481F-4830-B06F-B8C875EEA8D1}" type="pres">
      <dgm:prSet presAssocID="{F6F3F265-CA4B-4E16-B414-0C60DE76F7CC}" presName="txSpace" presStyleCnt="0"/>
      <dgm:spPr/>
    </dgm:pt>
    <dgm:pt modelId="{6243E670-B9E6-4EF4-ABA8-7D7C525C955C}" type="pres">
      <dgm:prSet presAssocID="{F6F3F265-CA4B-4E16-B414-0C60DE76F7CC}" presName="desTx" presStyleLbl="revTx" presStyleIdx="1" presStyleCnt="6">
        <dgm:presLayoutVars/>
      </dgm:prSet>
      <dgm:spPr/>
    </dgm:pt>
    <dgm:pt modelId="{490BB6E6-F954-475E-80C3-6943A0559B88}" type="pres">
      <dgm:prSet presAssocID="{5EDBDAEC-45BB-49C4-9A21-F34B8D9E1A16}" presName="sibTrans" presStyleCnt="0"/>
      <dgm:spPr/>
    </dgm:pt>
    <dgm:pt modelId="{372F70D9-4563-47B1-A245-5DB3437A3AF7}" type="pres">
      <dgm:prSet presAssocID="{15A43A30-67A5-4C8B-9138-EF15CFEBBB29}" presName="compNode" presStyleCnt="0"/>
      <dgm:spPr/>
    </dgm:pt>
    <dgm:pt modelId="{087C2C16-C8D3-40CF-A7AD-B07CD9254E3C}" type="pres">
      <dgm:prSet presAssocID="{15A43A30-67A5-4C8B-9138-EF15CFEBBB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chemeClr val="accent6">
              <a:lumMod val="5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97528DB3-3F49-4389-965A-5C47AEE0D25D}" type="pres">
      <dgm:prSet presAssocID="{15A43A30-67A5-4C8B-9138-EF15CFEBBB29}" presName="iconSpace" presStyleCnt="0"/>
      <dgm:spPr/>
    </dgm:pt>
    <dgm:pt modelId="{06D6EED9-2A61-427F-B7D7-6EB70A83A635}" type="pres">
      <dgm:prSet presAssocID="{15A43A30-67A5-4C8B-9138-EF15CFEBBB29}" presName="parTx" presStyleLbl="revTx" presStyleIdx="2" presStyleCnt="6">
        <dgm:presLayoutVars>
          <dgm:chMax val="0"/>
          <dgm:chPref val="0"/>
        </dgm:presLayoutVars>
      </dgm:prSet>
      <dgm:spPr/>
    </dgm:pt>
    <dgm:pt modelId="{9E4A317E-86CC-486C-84D9-D4F4D1A6A603}" type="pres">
      <dgm:prSet presAssocID="{15A43A30-67A5-4C8B-9138-EF15CFEBBB29}" presName="txSpace" presStyleCnt="0"/>
      <dgm:spPr/>
    </dgm:pt>
    <dgm:pt modelId="{F64BE64F-B2CC-4813-9F01-BF3E9B87D58E}" type="pres">
      <dgm:prSet presAssocID="{15A43A30-67A5-4C8B-9138-EF15CFEBBB29}" presName="desTx" presStyleLbl="revTx" presStyleIdx="3" presStyleCnt="6">
        <dgm:presLayoutVars/>
      </dgm:prSet>
      <dgm:spPr/>
    </dgm:pt>
    <dgm:pt modelId="{67855C60-C5B4-4917-A619-C5A1487887DB}" type="pres">
      <dgm:prSet presAssocID="{6E688AD5-997D-4790-A81E-B7E437FD5392}" presName="sibTrans" presStyleCnt="0"/>
      <dgm:spPr/>
    </dgm:pt>
    <dgm:pt modelId="{30E65DD1-E527-4F4A-86D5-388A4793B27D}" type="pres">
      <dgm:prSet presAssocID="{42D05B03-40E8-44D8-8964-5E29C257E897}" presName="compNode" presStyleCnt="0"/>
      <dgm:spPr/>
    </dgm:pt>
    <dgm:pt modelId="{A83C92F7-60DF-441A-8280-E28289894A4F}" type="pres">
      <dgm:prSet presAssocID="{42D05B03-40E8-44D8-8964-5E29C257E8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solidFill>
            <a:schemeClr val="accent6">
              <a:lumMod val="5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F0AEC8E1-CC2E-40E5-A614-A617FABDEFB8}" type="pres">
      <dgm:prSet presAssocID="{42D05B03-40E8-44D8-8964-5E29C257E897}" presName="iconSpace" presStyleCnt="0"/>
      <dgm:spPr/>
    </dgm:pt>
    <dgm:pt modelId="{CF036EDB-3387-4D90-9577-57B0FF477E7D}" type="pres">
      <dgm:prSet presAssocID="{42D05B03-40E8-44D8-8964-5E29C257E897}" presName="parTx" presStyleLbl="revTx" presStyleIdx="4" presStyleCnt="6">
        <dgm:presLayoutVars>
          <dgm:chMax val="0"/>
          <dgm:chPref val="0"/>
        </dgm:presLayoutVars>
      </dgm:prSet>
      <dgm:spPr/>
    </dgm:pt>
    <dgm:pt modelId="{7578FE9E-E796-487B-AD9D-B46BB5974845}" type="pres">
      <dgm:prSet presAssocID="{42D05B03-40E8-44D8-8964-5E29C257E897}" presName="txSpace" presStyleCnt="0"/>
      <dgm:spPr/>
    </dgm:pt>
    <dgm:pt modelId="{1EDB9546-267F-474A-AF13-46A0844BAD77}" type="pres">
      <dgm:prSet presAssocID="{42D05B03-40E8-44D8-8964-5E29C257E897}" presName="desTx" presStyleLbl="revTx" presStyleIdx="5" presStyleCnt="6">
        <dgm:presLayoutVars/>
      </dgm:prSet>
      <dgm:spPr/>
    </dgm:pt>
  </dgm:ptLst>
  <dgm:cxnLst>
    <dgm:cxn modelId="{80795F0A-9B15-422A-9F1A-BA1E174771E8}" srcId="{F6F3F265-CA4B-4E16-B414-0C60DE76F7CC}" destId="{A2E3F4DA-35F8-4C29-82E0-745BEB452935}" srcOrd="0" destOrd="0" parTransId="{55F737C9-C805-43E7-97E3-79116A5A50AC}" sibTransId="{C24E0990-00B6-479E-8C54-527601C70D7C}"/>
    <dgm:cxn modelId="{0B35B50F-EE96-447E-9257-8DCCB4DEE543}" srcId="{7353C1FD-6FE6-46CF-B230-1A50C092995C}" destId="{42D05B03-40E8-44D8-8964-5E29C257E897}" srcOrd="2" destOrd="0" parTransId="{DBA527BE-A6BE-4CD2-A78B-8AB766238649}" sibTransId="{08E47765-33A1-4C69-90C5-F554B0CDFF4D}"/>
    <dgm:cxn modelId="{42E9301B-B791-436F-AFF3-044625673D92}" type="presOf" srcId="{42D05B03-40E8-44D8-8964-5E29C257E897}" destId="{CF036EDB-3387-4D90-9577-57B0FF477E7D}" srcOrd="0" destOrd="0" presId="urn:microsoft.com/office/officeart/2018/5/layout/CenteredIconLabelDescriptionList"/>
    <dgm:cxn modelId="{3D4B241D-D7A4-43CF-A4E3-6806F890694F}" type="presOf" srcId="{9D8AC742-3120-4FBC-834F-7013FD3980C7}" destId="{6243E670-B9E6-4EF4-ABA8-7D7C525C955C}" srcOrd="0" destOrd="1" presId="urn:microsoft.com/office/officeart/2018/5/layout/CenteredIconLabelDescriptionList"/>
    <dgm:cxn modelId="{BC618B2C-9A77-434E-A9B4-8F13D3C89B13}" type="presOf" srcId="{7353C1FD-6FE6-46CF-B230-1A50C092995C}" destId="{26F77495-B304-4FE1-8707-B88A51F6F717}" srcOrd="0" destOrd="0" presId="urn:microsoft.com/office/officeart/2018/5/layout/CenteredIconLabelDescriptionList"/>
    <dgm:cxn modelId="{3FA2AA37-143E-4D7F-95EE-CCE09029D21D}" type="presOf" srcId="{51412643-4940-4F3A-A3DE-648D452214E1}" destId="{6243E670-B9E6-4EF4-ABA8-7D7C525C955C}" srcOrd="0" destOrd="2" presId="urn:microsoft.com/office/officeart/2018/5/layout/CenteredIconLabelDescriptionList"/>
    <dgm:cxn modelId="{DE155739-9EBC-44D2-81B7-A4D7FD392A19}" type="presOf" srcId="{8102C2C7-CF11-40DA-AF60-9D8B34A0CFE7}" destId="{F64BE64F-B2CC-4813-9F01-BF3E9B87D58E}" srcOrd="0" destOrd="1" presId="urn:microsoft.com/office/officeart/2018/5/layout/CenteredIconLabelDescriptionList"/>
    <dgm:cxn modelId="{E140185B-444A-4848-AD23-42175A8584C7}" type="presOf" srcId="{15A43A30-67A5-4C8B-9138-EF15CFEBBB29}" destId="{06D6EED9-2A61-427F-B7D7-6EB70A83A635}" srcOrd="0" destOrd="0" presId="urn:microsoft.com/office/officeart/2018/5/layout/CenteredIconLabelDescriptionList"/>
    <dgm:cxn modelId="{9608E578-0200-4736-B7DE-FA66003FA7D1}" type="presOf" srcId="{59DDE124-AA70-4D46-B893-DC3165F5D5A4}" destId="{F64BE64F-B2CC-4813-9F01-BF3E9B87D58E}" srcOrd="0" destOrd="2" presId="urn:microsoft.com/office/officeart/2018/5/layout/CenteredIconLabelDescriptionList"/>
    <dgm:cxn modelId="{C2718F7B-7C58-43C6-8EB7-638E5D419573}" type="presOf" srcId="{F6F3F265-CA4B-4E16-B414-0C60DE76F7CC}" destId="{8EE238E2-37CA-4B02-86D3-198A7A39EE54}" srcOrd="0" destOrd="0" presId="urn:microsoft.com/office/officeart/2018/5/layout/CenteredIconLabelDescriptionList"/>
    <dgm:cxn modelId="{88AEB682-512E-44BB-9940-69F99A2DA04A}" type="presOf" srcId="{9EB1D3E8-3026-4338-8E86-D9F468E56418}" destId="{1EDB9546-267F-474A-AF13-46A0844BAD77}" srcOrd="0" destOrd="0" presId="urn:microsoft.com/office/officeart/2018/5/layout/CenteredIconLabelDescriptionList"/>
    <dgm:cxn modelId="{A0DC9485-8E50-4198-89C2-FD4D16E3EE61}" srcId="{F6F3F265-CA4B-4E16-B414-0C60DE76F7CC}" destId="{9D8AC742-3120-4FBC-834F-7013FD3980C7}" srcOrd="1" destOrd="0" parTransId="{77B2629B-0A94-47E6-BC2B-FBC07DCE53AF}" sibTransId="{C2038D19-FA6C-4CAB-B89C-30E63087CDFB}"/>
    <dgm:cxn modelId="{8CDC808C-C216-44A6-BA53-CBF90DA62DDA}" type="presOf" srcId="{C643746A-FAA5-4ECF-8EF5-66EE2CAB3E41}" destId="{F64BE64F-B2CC-4813-9F01-BF3E9B87D58E}" srcOrd="0" destOrd="0" presId="urn:microsoft.com/office/officeart/2018/5/layout/CenteredIconLabelDescriptionList"/>
    <dgm:cxn modelId="{2053F58E-6D93-4D6C-B9F1-47B46B14A77C}" srcId="{15A43A30-67A5-4C8B-9138-EF15CFEBBB29}" destId="{8102C2C7-CF11-40DA-AF60-9D8B34A0CFE7}" srcOrd="1" destOrd="0" parTransId="{F828FA14-3385-41AB-9843-B9ED1AAE48B9}" sibTransId="{D7AE1159-6779-4C50-83A7-3E2087608A44}"/>
    <dgm:cxn modelId="{9BA71898-06D0-4649-A4FD-497CF244D2EA}" srcId="{7353C1FD-6FE6-46CF-B230-1A50C092995C}" destId="{15A43A30-67A5-4C8B-9138-EF15CFEBBB29}" srcOrd="1" destOrd="0" parTransId="{53401EE8-CEAA-487E-AFCD-A9D8285920E8}" sibTransId="{6E688AD5-997D-4790-A81E-B7E437FD5392}"/>
    <dgm:cxn modelId="{0167BCA3-925B-47CF-8C62-F4FBD8CA1B98}" type="presOf" srcId="{A2E3F4DA-35F8-4C29-82E0-745BEB452935}" destId="{6243E670-B9E6-4EF4-ABA8-7D7C525C955C}" srcOrd="0" destOrd="0" presId="urn:microsoft.com/office/officeart/2018/5/layout/CenteredIconLabelDescriptionList"/>
    <dgm:cxn modelId="{F7E67EA4-BFCC-4FB3-9EB4-69574A91F0A9}" srcId="{15A43A30-67A5-4C8B-9138-EF15CFEBBB29}" destId="{C643746A-FAA5-4ECF-8EF5-66EE2CAB3E41}" srcOrd="0" destOrd="0" parTransId="{6844CF11-F9E9-4426-91C1-333D6B5C9617}" sibTransId="{395229B9-2EAF-47EC-8FA9-EDD087E20F3D}"/>
    <dgm:cxn modelId="{B74FE9A6-2B9F-4889-BFC7-216FD653E4D1}" srcId="{15A43A30-67A5-4C8B-9138-EF15CFEBBB29}" destId="{59DDE124-AA70-4D46-B893-DC3165F5D5A4}" srcOrd="2" destOrd="0" parTransId="{982DB881-E063-4231-90D5-6BA2048AD7A4}" sibTransId="{86348CE4-7C1E-4BBE-A81F-E72454336560}"/>
    <dgm:cxn modelId="{A93B15D8-DC20-4D46-A396-AED09081FCE2}" srcId="{42D05B03-40E8-44D8-8964-5E29C257E897}" destId="{9EB1D3E8-3026-4338-8E86-D9F468E56418}" srcOrd="0" destOrd="0" parTransId="{7255E19F-9C4D-4592-80E4-749031B77FB7}" sibTransId="{AF60F6AF-BB96-40CA-AC40-3C0CD8E5B0F7}"/>
    <dgm:cxn modelId="{672A8DFC-882F-4ABD-843E-9C48C9A7B337}" srcId="{F6F3F265-CA4B-4E16-B414-0C60DE76F7CC}" destId="{51412643-4940-4F3A-A3DE-648D452214E1}" srcOrd="2" destOrd="0" parTransId="{D73700BF-46FD-43A0-A641-6E83AEF2DE3D}" sibTransId="{C51D571D-175A-418F-8055-2751C1119EB6}"/>
    <dgm:cxn modelId="{B87EBFFD-FB67-43BC-A285-994CDA7B54A6}" srcId="{7353C1FD-6FE6-46CF-B230-1A50C092995C}" destId="{F6F3F265-CA4B-4E16-B414-0C60DE76F7CC}" srcOrd="0" destOrd="0" parTransId="{B8AA601C-3768-4754-B30C-8BCEB1BAD5DB}" sibTransId="{5EDBDAEC-45BB-49C4-9A21-F34B8D9E1A16}"/>
    <dgm:cxn modelId="{48BB2650-610B-44B8-A93D-F24972F57FFC}" type="presParOf" srcId="{26F77495-B304-4FE1-8707-B88A51F6F717}" destId="{7791613B-8E35-4A86-AD7F-98EE1DC05A20}" srcOrd="0" destOrd="0" presId="urn:microsoft.com/office/officeart/2018/5/layout/CenteredIconLabelDescriptionList"/>
    <dgm:cxn modelId="{73ABD13F-4A31-4E81-A747-826CDFADAFA1}" type="presParOf" srcId="{7791613B-8E35-4A86-AD7F-98EE1DC05A20}" destId="{FCD18816-44FA-4F83-A22E-CEE615690024}" srcOrd="0" destOrd="0" presId="urn:microsoft.com/office/officeart/2018/5/layout/CenteredIconLabelDescriptionList"/>
    <dgm:cxn modelId="{38944588-32C2-480E-ACA1-6946C41C2FA4}" type="presParOf" srcId="{7791613B-8E35-4A86-AD7F-98EE1DC05A20}" destId="{EC86ADF1-B268-4C40-AEA3-CCEF98D36DF4}" srcOrd="1" destOrd="0" presId="urn:microsoft.com/office/officeart/2018/5/layout/CenteredIconLabelDescriptionList"/>
    <dgm:cxn modelId="{6B260FA4-21B7-446A-9ECC-6F9AE0D96C60}" type="presParOf" srcId="{7791613B-8E35-4A86-AD7F-98EE1DC05A20}" destId="{8EE238E2-37CA-4B02-86D3-198A7A39EE54}" srcOrd="2" destOrd="0" presId="urn:microsoft.com/office/officeart/2018/5/layout/CenteredIconLabelDescriptionList"/>
    <dgm:cxn modelId="{5506F703-9D87-448F-910D-691FADD9EF00}" type="presParOf" srcId="{7791613B-8E35-4A86-AD7F-98EE1DC05A20}" destId="{1CAE7C92-481F-4830-B06F-B8C875EEA8D1}" srcOrd="3" destOrd="0" presId="urn:microsoft.com/office/officeart/2018/5/layout/CenteredIconLabelDescriptionList"/>
    <dgm:cxn modelId="{CBAA7A11-0DCB-4EB5-88B0-689A3081486D}" type="presParOf" srcId="{7791613B-8E35-4A86-AD7F-98EE1DC05A20}" destId="{6243E670-B9E6-4EF4-ABA8-7D7C525C955C}" srcOrd="4" destOrd="0" presId="urn:microsoft.com/office/officeart/2018/5/layout/CenteredIconLabelDescriptionList"/>
    <dgm:cxn modelId="{8F41726B-CE17-4406-9D17-228A95C07071}" type="presParOf" srcId="{26F77495-B304-4FE1-8707-B88A51F6F717}" destId="{490BB6E6-F954-475E-80C3-6943A0559B88}" srcOrd="1" destOrd="0" presId="urn:microsoft.com/office/officeart/2018/5/layout/CenteredIconLabelDescriptionList"/>
    <dgm:cxn modelId="{872E915E-26A5-4FAC-99B1-B242169D6A90}" type="presParOf" srcId="{26F77495-B304-4FE1-8707-B88A51F6F717}" destId="{372F70D9-4563-47B1-A245-5DB3437A3AF7}" srcOrd="2" destOrd="0" presId="urn:microsoft.com/office/officeart/2018/5/layout/CenteredIconLabelDescriptionList"/>
    <dgm:cxn modelId="{80FEE11A-CDDD-4E7A-B10E-627F5047A370}" type="presParOf" srcId="{372F70D9-4563-47B1-A245-5DB3437A3AF7}" destId="{087C2C16-C8D3-40CF-A7AD-B07CD9254E3C}" srcOrd="0" destOrd="0" presId="urn:microsoft.com/office/officeart/2018/5/layout/CenteredIconLabelDescriptionList"/>
    <dgm:cxn modelId="{8F56C61B-84AB-43F1-B8CA-F93BC4ECE8C4}" type="presParOf" srcId="{372F70D9-4563-47B1-A245-5DB3437A3AF7}" destId="{97528DB3-3F49-4389-965A-5C47AEE0D25D}" srcOrd="1" destOrd="0" presId="urn:microsoft.com/office/officeart/2018/5/layout/CenteredIconLabelDescriptionList"/>
    <dgm:cxn modelId="{66651ACD-1DCF-4936-A208-0A35AD03C456}" type="presParOf" srcId="{372F70D9-4563-47B1-A245-5DB3437A3AF7}" destId="{06D6EED9-2A61-427F-B7D7-6EB70A83A635}" srcOrd="2" destOrd="0" presId="urn:microsoft.com/office/officeart/2018/5/layout/CenteredIconLabelDescriptionList"/>
    <dgm:cxn modelId="{A8E3A940-4CD2-49ED-9E84-2B4F59630AA8}" type="presParOf" srcId="{372F70D9-4563-47B1-A245-5DB3437A3AF7}" destId="{9E4A317E-86CC-486C-84D9-D4F4D1A6A603}" srcOrd="3" destOrd="0" presId="urn:microsoft.com/office/officeart/2018/5/layout/CenteredIconLabelDescriptionList"/>
    <dgm:cxn modelId="{A3F862DB-C711-4005-A2FC-A7380E6520C8}" type="presParOf" srcId="{372F70D9-4563-47B1-A245-5DB3437A3AF7}" destId="{F64BE64F-B2CC-4813-9F01-BF3E9B87D58E}" srcOrd="4" destOrd="0" presId="urn:microsoft.com/office/officeart/2018/5/layout/CenteredIconLabelDescriptionList"/>
    <dgm:cxn modelId="{6F43E20A-7DB3-4E3F-9D09-2ED85718FC39}" type="presParOf" srcId="{26F77495-B304-4FE1-8707-B88A51F6F717}" destId="{67855C60-C5B4-4917-A619-C5A1487887DB}" srcOrd="3" destOrd="0" presId="urn:microsoft.com/office/officeart/2018/5/layout/CenteredIconLabelDescriptionList"/>
    <dgm:cxn modelId="{2BA28BD1-5A6C-4694-9C4F-BBF68BA7BF9D}" type="presParOf" srcId="{26F77495-B304-4FE1-8707-B88A51F6F717}" destId="{30E65DD1-E527-4F4A-86D5-388A4793B27D}" srcOrd="4" destOrd="0" presId="urn:microsoft.com/office/officeart/2018/5/layout/CenteredIconLabelDescriptionList"/>
    <dgm:cxn modelId="{911D9AB9-A7ED-4BF2-B903-20DB0E51E99C}" type="presParOf" srcId="{30E65DD1-E527-4F4A-86D5-388A4793B27D}" destId="{A83C92F7-60DF-441A-8280-E28289894A4F}" srcOrd="0" destOrd="0" presId="urn:microsoft.com/office/officeart/2018/5/layout/CenteredIconLabelDescriptionList"/>
    <dgm:cxn modelId="{B79BCC98-CC6B-444A-9666-19DC3655BB59}" type="presParOf" srcId="{30E65DD1-E527-4F4A-86D5-388A4793B27D}" destId="{F0AEC8E1-CC2E-40E5-A614-A617FABDEFB8}" srcOrd="1" destOrd="0" presId="urn:microsoft.com/office/officeart/2018/5/layout/CenteredIconLabelDescriptionList"/>
    <dgm:cxn modelId="{8EC33DB1-7E53-4A14-AA85-959834FF006C}" type="presParOf" srcId="{30E65DD1-E527-4F4A-86D5-388A4793B27D}" destId="{CF036EDB-3387-4D90-9577-57B0FF477E7D}" srcOrd="2" destOrd="0" presId="urn:microsoft.com/office/officeart/2018/5/layout/CenteredIconLabelDescriptionList"/>
    <dgm:cxn modelId="{5E7CCF62-AE3A-451B-A005-CFA799F08839}" type="presParOf" srcId="{30E65DD1-E527-4F4A-86D5-388A4793B27D}" destId="{7578FE9E-E796-487B-AD9D-B46BB5974845}" srcOrd="3" destOrd="0" presId="urn:microsoft.com/office/officeart/2018/5/layout/CenteredIconLabelDescriptionList"/>
    <dgm:cxn modelId="{20738C24-24C1-4430-9238-7333A951D828}" type="presParOf" srcId="{30E65DD1-E527-4F4A-86D5-388A4793B27D}" destId="{1EDB9546-267F-474A-AF13-46A0844BAD7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CFF5F2-2629-4A3E-AA64-739E2918A07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F53AB0-F20D-418E-A5A0-5226904BF2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 End – React, HTML, JS, CSS</a:t>
          </a:r>
        </a:p>
      </dgm:t>
    </dgm:pt>
    <dgm:pt modelId="{49FBAE53-2ACB-4862-AC86-36D6B1B20A2C}" type="parTrans" cxnId="{1F8F200E-301E-4B22-A2E5-302FA03DE184}">
      <dgm:prSet/>
      <dgm:spPr/>
      <dgm:t>
        <a:bodyPr/>
        <a:lstStyle/>
        <a:p>
          <a:endParaRPr lang="en-US"/>
        </a:p>
      </dgm:t>
    </dgm:pt>
    <dgm:pt modelId="{720418E1-D593-42B9-BA47-3C256E95CF2C}" type="sibTrans" cxnId="{1F8F200E-301E-4B22-A2E5-302FA03DE1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3FAF81-A5F6-4589-A131-0F0ABFF820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Backend – Node JS, Express JS, Python, Flask</a:t>
          </a:r>
        </a:p>
      </dgm:t>
    </dgm:pt>
    <dgm:pt modelId="{254EA3C0-FDEC-4DC7-B357-02CF47E8C7F7}" type="parTrans" cxnId="{809B105F-FF33-4E55-AF5F-2B178E8B4935}">
      <dgm:prSet/>
      <dgm:spPr/>
      <dgm:t>
        <a:bodyPr/>
        <a:lstStyle/>
        <a:p>
          <a:endParaRPr lang="en-US"/>
        </a:p>
      </dgm:t>
    </dgm:pt>
    <dgm:pt modelId="{07603998-4E8F-4B5D-B54F-5F8C33A524D1}" type="sibTrans" cxnId="{809B105F-FF33-4E55-AF5F-2B178E8B493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33E947E-55B4-4EFD-AE18-FB3A9E9E0D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 – MangoDB</a:t>
          </a:r>
        </a:p>
      </dgm:t>
    </dgm:pt>
    <dgm:pt modelId="{C8AF8072-2A77-45F1-98D9-8416A4FC76C6}" type="parTrans" cxnId="{4872D262-FB7E-4640-9C3F-50CC643E3571}">
      <dgm:prSet/>
      <dgm:spPr/>
      <dgm:t>
        <a:bodyPr/>
        <a:lstStyle/>
        <a:p>
          <a:endParaRPr lang="en-US"/>
        </a:p>
      </dgm:t>
    </dgm:pt>
    <dgm:pt modelId="{0F1FCD76-1A9F-48A8-B632-7628C5C85A63}" type="sibTrans" cxnId="{4872D262-FB7E-4640-9C3F-50CC643E35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C2D55E-1BA6-405E-B4E2-A1A68ED55F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Components – Langchain OpenAI, Huggingface, Sklearn</a:t>
          </a:r>
        </a:p>
      </dgm:t>
    </dgm:pt>
    <dgm:pt modelId="{5FA3C66B-C1B2-41AF-BBA2-BEFD74DC69E5}" type="parTrans" cxnId="{6CF6A9A4-951C-4607-827A-D27F3EA7A854}">
      <dgm:prSet/>
      <dgm:spPr/>
      <dgm:t>
        <a:bodyPr/>
        <a:lstStyle/>
        <a:p>
          <a:endParaRPr lang="en-US"/>
        </a:p>
      </dgm:t>
    </dgm:pt>
    <dgm:pt modelId="{80EC9F96-9EE2-460C-999F-2B7ABD98001F}" type="sibTrans" cxnId="{6CF6A9A4-951C-4607-827A-D27F3EA7A8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3BA1CC-7CCA-4BE2-943F-0EFAE03577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Deployment – AWS EC2 Instance</a:t>
          </a:r>
        </a:p>
      </dgm:t>
    </dgm:pt>
    <dgm:pt modelId="{86923EB8-320A-4777-B63C-17C5A82C9635}" type="parTrans" cxnId="{3033F061-1672-429A-B1D2-E087D52D73D9}">
      <dgm:prSet/>
      <dgm:spPr/>
      <dgm:t>
        <a:bodyPr/>
        <a:lstStyle/>
        <a:p>
          <a:endParaRPr lang="en-US"/>
        </a:p>
      </dgm:t>
    </dgm:pt>
    <dgm:pt modelId="{8E020F24-9575-46AA-B8C5-3B7E26E4C620}" type="sibTrans" cxnId="{3033F061-1672-429A-B1D2-E087D52D73D9}">
      <dgm:prSet/>
      <dgm:spPr/>
      <dgm:t>
        <a:bodyPr/>
        <a:lstStyle/>
        <a:p>
          <a:endParaRPr lang="en-US"/>
        </a:p>
      </dgm:t>
    </dgm:pt>
    <dgm:pt modelId="{7FC09553-50C1-4A71-AFD3-46E25A40D4B5}" type="pres">
      <dgm:prSet presAssocID="{F1CFF5F2-2629-4A3E-AA64-739E2918A076}" presName="root" presStyleCnt="0">
        <dgm:presLayoutVars>
          <dgm:dir/>
          <dgm:resizeHandles val="exact"/>
        </dgm:presLayoutVars>
      </dgm:prSet>
      <dgm:spPr/>
    </dgm:pt>
    <dgm:pt modelId="{7D8D0BCF-F082-46CE-AFB5-B04A0F41460C}" type="pres">
      <dgm:prSet presAssocID="{F1CFF5F2-2629-4A3E-AA64-739E2918A076}" presName="container" presStyleCnt="0">
        <dgm:presLayoutVars>
          <dgm:dir/>
          <dgm:resizeHandles val="exact"/>
        </dgm:presLayoutVars>
      </dgm:prSet>
      <dgm:spPr/>
    </dgm:pt>
    <dgm:pt modelId="{16523CDE-9A2D-4F8B-A9DE-07A832D1E9A1}" type="pres">
      <dgm:prSet presAssocID="{5BF53AB0-F20D-418E-A5A0-5226904BF275}" presName="compNode" presStyleCnt="0"/>
      <dgm:spPr/>
    </dgm:pt>
    <dgm:pt modelId="{4C4ED781-BE6A-4762-847D-99108A2830B4}" type="pres">
      <dgm:prSet presAssocID="{5BF53AB0-F20D-418E-A5A0-5226904BF275}" presName="iconBgRect" presStyleLbl="bgShp" presStyleIdx="0" presStyleCnt="5"/>
      <dgm:spPr/>
    </dgm:pt>
    <dgm:pt modelId="{E932185D-D451-46E1-BFB6-E0661451AB1C}" type="pres">
      <dgm:prSet presAssocID="{5BF53AB0-F20D-418E-A5A0-5226904BF27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D1AF163-A4E6-445F-9C70-C5CF9D843003}" type="pres">
      <dgm:prSet presAssocID="{5BF53AB0-F20D-418E-A5A0-5226904BF275}" presName="spaceRect" presStyleCnt="0"/>
      <dgm:spPr/>
    </dgm:pt>
    <dgm:pt modelId="{3F26999A-A4AA-45D4-A014-97B72A251B0B}" type="pres">
      <dgm:prSet presAssocID="{5BF53AB0-F20D-418E-A5A0-5226904BF275}" presName="textRect" presStyleLbl="revTx" presStyleIdx="0" presStyleCnt="5">
        <dgm:presLayoutVars>
          <dgm:chMax val="1"/>
          <dgm:chPref val="1"/>
        </dgm:presLayoutVars>
      </dgm:prSet>
      <dgm:spPr/>
    </dgm:pt>
    <dgm:pt modelId="{DF6E7BF1-C1CD-4640-88F3-363E8EAE76B7}" type="pres">
      <dgm:prSet presAssocID="{720418E1-D593-42B9-BA47-3C256E95CF2C}" presName="sibTrans" presStyleLbl="sibTrans2D1" presStyleIdx="0" presStyleCnt="0"/>
      <dgm:spPr/>
    </dgm:pt>
    <dgm:pt modelId="{48F78DF1-A726-4581-ABE9-6BB8C09A7AEF}" type="pres">
      <dgm:prSet presAssocID="{D63FAF81-A5F6-4589-A131-0F0ABFF820E3}" presName="compNode" presStyleCnt="0"/>
      <dgm:spPr/>
    </dgm:pt>
    <dgm:pt modelId="{91FA7A0C-4822-4FE3-9521-01A5AE1C0547}" type="pres">
      <dgm:prSet presAssocID="{D63FAF81-A5F6-4589-A131-0F0ABFF820E3}" presName="iconBgRect" presStyleLbl="bgShp" presStyleIdx="1" presStyleCnt="5"/>
      <dgm:spPr/>
    </dgm:pt>
    <dgm:pt modelId="{7154E7A0-F405-47C0-8105-F9D2F5646FA2}" type="pres">
      <dgm:prSet presAssocID="{D63FAF81-A5F6-4589-A131-0F0ABFF820E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D48ACCD1-CD70-4F5D-964A-CBD4A1474D1A}" type="pres">
      <dgm:prSet presAssocID="{D63FAF81-A5F6-4589-A131-0F0ABFF820E3}" presName="spaceRect" presStyleCnt="0"/>
      <dgm:spPr/>
    </dgm:pt>
    <dgm:pt modelId="{2F7D6570-940C-407C-9CA4-10B2F21FA895}" type="pres">
      <dgm:prSet presAssocID="{D63FAF81-A5F6-4589-A131-0F0ABFF820E3}" presName="textRect" presStyleLbl="revTx" presStyleIdx="1" presStyleCnt="5">
        <dgm:presLayoutVars>
          <dgm:chMax val="1"/>
          <dgm:chPref val="1"/>
        </dgm:presLayoutVars>
      </dgm:prSet>
      <dgm:spPr/>
    </dgm:pt>
    <dgm:pt modelId="{8A5782FD-A891-4AF9-8AAD-2212B483987E}" type="pres">
      <dgm:prSet presAssocID="{07603998-4E8F-4B5D-B54F-5F8C33A524D1}" presName="sibTrans" presStyleLbl="sibTrans2D1" presStyleIdx="0" presStyleCnt="0"/>
      <dgm:spPr/>
    </dgm:pt>
    <dgm:pt modelId="{74BCF593-67A6-41E9-B51A-E3A86E7884CC}" type="pres">
      <dgm:prSet presAssocID="{133E947E-55B4-4EFD-AE18-FB3A9E9E0D62}" presName="compNode" presStyleCnt="0"/>
      <dgm:spPr/>
    </dgm:pt>
    <dgm:pt modelId="{B5B2F105-D6AD-4106-BCC6-3BF2EBFD419B}" type="pres">
      <dgm:prSet presAssocID="{133E947E-55B4-4EFD-AE18-FB3A9E9E0D62}" presName="iconBgRect" presStyleLbl="bgShp" presStyleIdx="2" presStyleCnt="5"/>
      <dgm:spPr/>
    </dgm:pt>
    <dgm:pt modelId="{CAC7150B-74D0-4758-9D0A-356B9AE4DBF2}" type="pres">
      <dgm:prSet presAssocID="{133E947E-55B4-4EFD-AE18-FB3A9E9E0D6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2A52470-5ADF-4AA8-ACF5-9E467E63E43C}" type="pres">
      <dgm:prSet presAssocID="{133E947E-55B4-4EFD-AE18-FB3A9E9E0D62}" presName="spaceRect" presStyleCnt="0"/>
      <dgm:spPr/>
    </dgm:pt>
    <dgm:pt modelId="{DD4F5EF9-9472-44EB-9428-BBE350919FC8}" type="pres">
      <dgm:prSet presAssocID="{133E947E-55B4-4EFD-AE18-FB3A9E9E0D62}" presName="textRect" presStyleLbl="revTx" presStyleIdx="2" presStyleCnt="5">
        <dgm:presLayoutVars>
          <dgm:chMax val="1"/>
          <dgm:chPref val="1"/>
        </dgm:presLayoutVars>
      </dgm:prSet>
      <dgm:spPr/>
    </dgm:pt>
    <dgm:pt modelId="{BB85DCEA-C30A-4233-9FE0-0D02099CF92A}" type="pres">
      <dgm:prSet presAssocID="{0F1FCD76-1A9F-48A8-B632-7628C5C85A63}" presName="sibTrans" presStyleLbl="sibTrans2D1" presStyleIdx="0" presStyleCnt="0"/>
      <dgm:spPr/>
    </dgm:pt>
    <dgm:pt modelId="{292D1187-7DDE-41EC-B17E-C94D9A56964A}" type="pres">
      <dgm:prSet presAssocID="{DCC2D55E-1BA6-405E-B4E2-A1A68ED55FA9}" presName="compNode" presStyleCnt="0"/>
      <dgm:spPr/>
    </dgm:pt>
    <dgm:pt modelId="{7F14CFA2-FAD0-4C3E-83A6-E2C0932565E0}" type="pres">
      <dgm:prSet presAssocID="{DCC2D55E-1BA6-405E-B4E2-A1A68ED55FA9}" presName="iconBgRect" presStyleLbl="bgShp" presStyleIdx="3" presStyleCnt="5"/>
      <dgm:spPr/>
    </dgm:pt>
    <dgm:pt modelId="{5ABE0795-EC05-4804-8FE0-B9E00A6CDAE6}" type="pres">
      <dgm:prSet presAssocID="{DCC2D55E-1BA6-405E-B4E2-A1A68ED55FA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7B395C8-5AD9-466A-AB22-285D30B2B8B0}" type="pres">
      <dgm:prSet presAssocID="{DCC2D55E-1BA6-405E-B4E2-A1A68ED55FA9}" presName="spaceRect" presStyleCnt="0"/>
      <dgm:spPr/>
    </dgm:pt>
    <dgm:pt modelId="{00686AA9-277F-408C-9DC3-A70A069ECDFC}" type="pres">
      <dgm:prSet presAssocID="{DCC2D55E-1BA6-405E-B4E2-A1A68ED55FA9}" presName="textRect" presStyleLbl="revTx" presStyleIdx="3" presStyleCnt="5">
        <dgm:presLayoutVars>
          <dgm:chMax val="1"/>
          <dgm:chPref val="1"/>
        </dgm:presLayoutVars>
      </dgm:prSet>
      <dgm:spPr/>
    </dgm:pt>
    <dgm:pt modelId="{144E6BDB-F000-4FBF-AE31-CB9695E910F1}" type="pres">
      <dgm:prSet presAssocID="{80EC9F96-9EE2-460C-999F-2B7ABD98001F}" presName="sibTrans" presStyleLbl="sibTrans2D1" presStyleIdx="0" presStyleCnt="0"/>
      <dgm:spPr/>
    </dgm:pt>
    <dgm:pt modelId="{FB71CB19-4B6C-424D-84A6-8F32333FD571}" type="pres">
      <dgm:prSet presAssocID="{533BA1CC-7CCA-4BE2-943F-0EFAE0357713}" presName="compNode" presStyleCnt="0"/>
      <dgm:spPr/>
    </dgm:pt>
    <dgm:pt modelId="{597F587C-934D-4F36-A940-4CA15EB40588}" type="pres">
      <dgm:prSet presAssocID="{533BA1CC-7CCA-4BE2-943F-0EFAE0357713}" presName="iconBgRect" presStyleLbl="bgShp" presStyleIdx="4" presStyleCnt="5"/>
      <dgm:spPr/>
    </dgm:pt>
    <dgm:pt modelId="{5DDCCC04-BAF6-4E51-8543-EDAEF9E67F40}" type="pres">
      <dgm:prSet presAssocID="{533BA1CC-7CCA-4BE2-943F-0EFAE035771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B655E34-FF26-419A-A222-4953A70214CC}" type="pres">
      <dgm:prSet presAssocID="{533BA1CC-7CCA-4BE2-943F-0EFAE0357713}" presName="spaceRect" presStyleCnt="0"/>
      <dgm:spPr/>
    </dgm:pt>
    <dgm:pt modelId="{4037F125-B585-4280-96E4-1D349CFA25F2}" type="pres">
      <dgm:prSet presAssocID="{533BA1CC-7CCA-4BE2-943F-0EFAE035771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F8F200E-301E-4B22-A2E5-302FA03DE184}" srcId="{F1CFF5F2-2629-4A3E-AA64-739E2918A076}" destId="{5BF53AB0-F20D-418E-A5A0-5226904BF275}" srcOrd="0" destOrd="0" parTransId="{49FBAE53-2ACB-4862-AC86-36D6B1B20A2C}" sibTransId="{720418E1-D593-42B9-BA47-3C256E95CF2C}"/>
    <dgm:cxn modelId="{BF6CBD34-A7E1-45F8-93E6-C8C9F2CDE70E}" type="presOf" srcId="{533BA1CC-7CCA-4BE2-943F-0EFAE0357713}" destId="{4037F125-B585-4280-96E4-1D349CFA25F2}" srcOrd="0" destOrd="0" presId="urn:microsoft.com/office/officeart/2018/2/layout/IconCircleList"/>
    <dgm:cxn modelId="{809B105F-FF33-4E55-AF5F-2B178E8B4935}" srcId="{F1CFF5F2-2629-4A3E-AA64-739E2918A076}" destId="{D63FAF81-A5F6-4589-A131-0F0ABFF820E3}" srcOrd="1" destOrd="0" parTransId="{254EA3C0-FDEC-4DC7-B357-02CF47E8C7F7}" sibTransId="{07603998-4E8F-4B5D-B54F-5F8C33A524D1}"/>
    <dgm:cxn modelId="{3033F061-1672-429A-B1D2-E087D52D73D9}" srcId="{F1CFF5F2-2629-4A3E-AA64-739E2918A076}" destId="{533BA1CC-7CCA-4BE2-943F-0EFAE0357713}" srcOrd="4" destOrd="0" parTransId="{86923EB8-320A-4777-B63C-17C5A82C9635}" sibTransId="{8E020F24-9575-46AA-B8C5-3B7E26E4C620}"/>
    <dgm:cxn modelId="{4872D262-FB7E-4640-9C3F-50CC643E3571}" srcId="{F1CFF5F2-2629-4A3E-AA64-739E2918A076}" destId="{133E947E-55B4-4EFD-AE18-FB3A9E9E0D62}" srcOrd="2" destOrd="0" parTransId="{C8AF8072-2A77-45F1-98D9-8416A4FC76C6}" sibTransId="{0F1FCD76-1A9F-48A8-B632-7628C5C85A63}"/>
    <dgm:cxn modelId="{1E0C4967-F0DA-4C14-A4BF-8961693B4D88}" type="presOf" srcId="{5BF53AB0-F20D-418E-A5A0-5226904BF275}" destId="{3F26999A-A4AA-45D4-A014-97B72A251B0B}" srcOrd="0" destOrd="0" presId="urn:microsoft.com/office/officeart/2018/2/layout/IconCircleList"/>
    <dgm:cxn modelId="{61B2E69A-B6BC-41E3-8EDA-969C0B3BA8CA}" type="presOf" srcId="{0F1FCD76-1A9F-48A8-B632-7628C5C85A63}" destId="{BB85DCEA-C30A-4233-9FE0-0D02099CF92A}" srcOrd="0" destOrd="0" presId="urn:microsoft.com/office/officeart/2018/2/layout/IconCircleList"/>
    <dgm:cxn modelId="{6CF6A9A4-951C-4607-827A-D27F3EA7A854}" srcId="{F1CFF5F2-2629-4A3E-AA64-739E2918A076}" destId="{DCC2D55E-1BA6-405E-B4E2-A1A68ED55FA9}" srcOrd="3" destOrd="0" parTransId="{5FA3C66B-C1B2-41AF-BBA2-BEFD74DC69E5}" sibTransId="{80EC9F96-9EE2-460C-999F-2B7ABD98001F}"/>
    <dgm:cxn modelId="{A0E187B5-2FBC-41A6-B8E5-9128118345D0}" type="presOf" srcId="{133E947E-55B4-4EFD-AE18-FB3A9E9E0D62}" destId="{DD4F5EF9-9472-44EB-9428-BBE350919FC8}" srcOrd="0" destOrd="0" presId="urn:microsoft.com/office/officeart/2018/2/layout/IconCircleList"/>
    <dgm:cxn modelId="{EAFCDCB5-CA5A-4AA5-B6D7-43999B02AE79}" type="presOf" srcId="{80EC9F96-9EE2-460C-999F-2B7ABD98001F}" destId="{144E6BDB-F000-4FBF-AE31-CB9695E910F1}" srcOrd="0" destOrd="0" presId="urn:microsoft.com/office/officeart/2018/2/layout/IconCircleList"/>
    <dgm:cxn modelId="{57751AC5-CA85-4058-AAA3-ED9CE4188837}" type="presOf" srcId="{F1CFF5F2-2629-4A3E-AA64-739E2918A076}" destId="{7FC09553-50C1-4A71-AFD3-46E25A40D4B5}" srcOrd="0" destOrd="0" presId="urn:microsoft.com/office/officeart/2018/2/layout/IconCircleList"/>
    <dgm:cxn modelId="{1EBBA9C8-E5A3-47FC-A602-F98A1C49439E}" type="presOf" srcId="{07603998-4E8F-4B5D-B54F-5F8C33A524D1}" destId="{8A5782FD-A891-4AF9-8AAD-2212B483987E}" srcOrd="0" destOrd="0" presId="urn:microsoft.com/office/officeart/2018/2/layout/IconCircleList"/>
    <dgm:cxn modelId="{4E0F4FCA-5BAA-4217-8279-59B8012B2ECE}" type="presOf" srcId="{DCC2D55E-1BA6-405E-B4E2-A1A68ED55FA9}" destId="{00686AA9-277F-408C-9DC3-A70A069ECDFC}" srcOrd="0" destOrd="0" presId="urn:microsoft.com/office/officeart/2018/2/layout/IconCircleList"/>
    <dgm:cxn modelId="{22EBCDCE-89FF-4963-8384-D4B80C2F01F7}" type="presOf" srcId="{720418E1-D593-42B9-BA47-3C256E95CF2C}" destId="{DF6E7BF1-C1CD-4640-88F3-363E8EAE76B7}" srcOrd="0" destOrd="0" presId="urn:microsoft.com/office/officeart/2018/2/layout/IconCircleList"/>
    <dgm:cxn modelId="{F8B935E5-AC91-4CF2-98BB-ABC35F11072F}" type="presOf" srcId="{D63FAF81-A5F6-4589-A131-0F0ABFF820E3}" destId="{2F7D6570-940C-407C-9CA4-10B2F21FA895}" srcOrd="0" destOrd="0" presId="urn:microsoft.com/office/officeart/2018/2/layout/IconCircleList"/>
    <dgm:cxn modelId="{3012718A-6641-43BA-9D93-2C7D6626156B}" type="presParOf" srcId="{7FC09553-50C1-4A71-AFD3-46E25A40D4B5}" destId="{7D8D0BCF-F082-46CE-AFB5-B04A0F41460C}" srcOrd="0" destOrd="0" presId="urn:microsoft.com/office/officeart/2018/2/layout/IconCircleList"/>
    <dgm:cxn modelId="{BA5F021A-022D-42D7-B516-9D9BB7C11BA3}" type="presParOf" srcId="{7D8D0BCF-F082-46CE-AFB5-B04A0F41460C}" destId="{16523CDE-9A2D-4F8B-A9DE-07A832D1E9A1}" srcOrd="0" destOrd="0" presId="urn:microsoft.com/office/officeart/2018/2/layout/IconCircleList"/>
    <dgm:cxn modelId="{1DA5DF1D-DD78-4FCA-A761-7ACA653B8ADA}" type="presParOf" srcId="{16523CDE-9A2D-4F8B-A9DE-07A832D1E9A1}" destId="{4C4ED781-BE6A-4762-847D-99108A2830B4}" srcOrd="0" destOrd="0" presId="urn:microsoft.com/office/officeart/2018/2/layout/IconCircleList"/>
    <dgm:cxn modelId="{984C8E95-822C-4D9A-B8CC-F703EC187DD4}" type="presParOf" srcId="{16523CDE-9A2D-4F8B-A9DE-07A832D1E9A1}" destId="{E932185D-D451-46E1-BFB6-E0661451AB1C}" srcOrd="1" destOrd="0" presId="urn:microsoft.com/office/officeart/2018/2/layout/IconCircleList"/>
    <dgm:cxn modelId="{0030D391-2667-4EC9-A726-BE55770ABCA2}" type="presParOf" srcId="{16523CDE-9A2D-4F8B-A9DE-07A832D1E9A1}" destId="{4D1AF163-A4E6-445F-9C70-C5CF9D843003}" srcOrd="2" destOrd="0" presId="urn:microsoft.com/office/officeart/2018/2/layout/IconCircleList"/>
    <dgm:cxn modelId="{37A237E5-B614-4BEF-9CE2-7CEAB5A36D3D}" type="presParOf" srcId="{16523CDE-9A2D-4F8B-A9DE-07A832D1E9A1}" destId="{3F26999A-A4AA-45D4-A014-97B72A251B0B}" srcOrd="3" destOrd="0" presId="urn:microsoft.com/office/officeart/2018/2/layout/IconCircleList"/>
    <dgm:cxn modelId="{EAAB4C57-D666-48DA-B159-5ED61E413060}" type="presParOf" srcId="{7D8D0BCF-F082-46CE-AFB5-B04A0F41460C}" destId="{DF6E7BF1-C1CD-4640-88F3-363E8EAE76B7}" srcOrd="1" destOrd="0" presId="urn:microsoft.com/office/officeart/2018/2/layout/IconCircleList"/>
    <dgm:cxn modelId="{A8BC1DD9-10D6-4D3E-93AC-50BCE7D6488F}" type="presParOf" srcId="{7D8D0BCF-F082-46CE-AFB5-B04A0F41460C}" destId="{48F78DF1-A726-4581-ABE9-6BB8C09A7AEF}" srcOrd="2" destOrd="0" presId="urn:microsoft.com/office/officeart/2018/2/layout/IconCircleList"/>
    <dgm:cxn modelId="{73CBFB1D-0F70-4157-8C8A-F4E356E2688B}" type="presParOf" srcId="{48F78DF1-A726-4581-ABE9-6BB8C09A7AEF}" destId="{91FA7A0C-4822-4FE3-9521-01A5AE1C0547}" srcOrd="0" destOrd="0" presId="urn:microsoft.com/office/officeart/2018/2/layout/IconCircleList"/>
    <dgm:cxn modelId="{2A8B2B22-3F86-4F41-8044-C7631E5C6749}" type="presParOf" srcId="{48F78DF1-A726-4581-ABE9-6BB8C09A7AEF}" destId="{7154E7A0-F405-47C0-8105-F9D2F5646FA2}" srcOrd="1" destOrd="0" presId="urn:microsoft.com/office/officeart/2018/2/layout/IconCircleList"/>
    <dgm:cxn modelId="{6A5C2368-ED9E-4FA8-A6B4-4CAB14CD522E}" type="presParOf" srcId="{48F78DF1-A726-4581-ABE9-6BB8C09A7AEF}" destId="{D48ACCD1-CD70-4F5D-964A-CBD4A1474D1A}" srcOrd="2" destOrd="0" presId="urn:microsoft.com/office/officeart/2018/2/layout/IconCircleList"/>
    <dgm:cxn modelId="{9A9AC53D-C22B-4A1C-83E2-38A7889FCA28}" type="presParOf" srcId="{48F78DF1-A726-4581-ABE9-6BB8C09A7AEF}" destId="{2F7D6570-940C-407C-9CA4-10B2F21FA895}" srcOrd="3" destOrd="0" presId="urn:microsoft.com/office/officeart/2018/2/layout/IconCircleList"/>
    <dgm:cxn modelId="{B5A955D0-0FC2-4568-ACED-2ED79A02A914}" type="presParOf" srcId="{7D8D0BCF-F082-46CE-AFB5-B04A0F41460C}" destId="{8A5782FD-A891-4AF9-8AAD-2212B483987E}" srcOrd="3" destOrd="0" presId="urn:microsoft.com/office/officeart/2018/2/layout/IconCircleList"/>
    <dgm:cxn modelId="{55B9F0FA-BC9A-4044-9F86-AEEE0DAB2F78}" type="presParOf" srcId="{7D8D0BCF-F082-46CE-AFB5-B04A0F41460C}" destId="{74BCF593-67A6-41E9-B51A-E3A86E7884CC}" srcOrd="4" destOrd="0" presId="urn:microsoft.com/office/officeart/2018/2/layout/IconCircleList"/>
    <dgm:cxn modelId="{84C6A47A-35FE-47D2-8865-9402923E62C0}" type="presParOf" srcId="{74BCF593-67A6-41E9-B51A-E3A86E7884CC}" destId="{B5B2F105-D6AD-4106-BCC6-3BF2EBFD419B}" srcOrd="0" destOrd="0" presId="urn:microsoft.com/office/officeart/2018/2/layout/IconCircleList"/>
    <dgm:cxn modelId="{2AFF97E4-383D-41FF-85A5-763BD0DD8029}" type="presParOf" srcId="{74BCF593-67A6-41E9-B51A-E3A86E7884CC}" destId="{CAC7150B-74D0-4758-9D0A-356B9AE4DBF2}" srcOrd="1" destOrd="0" presId="urn:microsoft.com/office/officeart/2018/2/layout/IconCircleList"/>
    <dgm:cxn modelId="{A6163B40-9404-4D76-BC02-33F7CD8AD86B}" type="presParOf" srcId="{74BCF593-67A6-41E9-B51A-E3A86E7884CC}" destId="{92A52470-5ADF-4AA8-ACF5-9E467E63E43C}" srcOrd="2" destOrd="0" presId="urn:microsoft.com/office/officeart/2018/2/layout/IconCircleList"/>
    <dgm:cxn modelId="{B9B357E5-9A9E-48AC-BE9E-920EE51687C9}" type="presParOf" srcId="{74BCF593-67A6-41E9-B51A-E3A86E7884CC}" destId="{DD4F5EF9-9472-44EB-9428-BBE350919FC8}" srcOrd="3" destOrd="0" presId="urn:microsoft.com/office/officeart/2018/2/layout/IconCircleList"/>
    <dgm:cxn modelId="{EA4C1674-089F-4E22-B851-7D9005713D09}" type="presParOf" srcId="{7D8D0BCF-F082-46CE-AFB5-B04A0F41460C}" destId="{BB85DCEA-C30A-4233-9FE0-0D02099CF92A}" srcOrd="5" destOrd="0" presId="urn:microsoft.com/office/officeart/2018/2/layout/IconCircleList"/>
    <dgm:cxn modelId="{535F5397-E6B8-4B99-9EDA-BD021D11A72D}" type="presParOf" srcId="{7D8D0BCF-F082-46CE-AFB5-B04A0F41460C}" destId="{292D1187-7DDE-41EC-B17E-C94D9A56964A}" srcOrd="6" destOrd="0" presId="urn:microsoft.com/office/officeart/2018/2/layout/IconCircleList"/>
    <dgm:cxn modelId="{DA8072C6-9084-4153-8740-A8EBEB91DF93}" type="presParOf" srcId="{292D1187-7DDE-41EC-B17E-C94D9A56964A}" destId="{7F14CFA2-FAD0-4C3E-83A6-E2C0932565E0}" srcOrd="0" destOrd="0" presId="urn:microsoft.com/office/officeart/2018/2/layout/IconCircleList"/>
    <dgm:cxn modelId="{171DBEEF-66C0-4ABB-B42F-5778DAFD4A60}" type="presParOf" srcId="{292D1187-7DDE-41EC-B17E-C94D9A56964A}" destId="{5ABE0795-EC05-4804-8FE0-B9E00A6CDAE6}" srcOrd="1" destOrd="0" presId="urn:microsoft.com/office/officeart/2018/2/layout/IconCircleList"/>
    <dgm:cxn modelId="{212210C6-4C54-425C-AD09-FCD7E9005830}" type="presParOf" srcId="{292D1187-7DDE-41EC-B17E-C94D9A56964A}" destId="{C7B395C8-5AD9-466A-AB22-285D30B2B8B0}" srcOrd="2" destOrd="0" presId="urn:microsoft.com/office/officeart/2018/2/layout/IconCircleList"/>
    <dgm:cxn modelId="{B815AE2D-0832-47DB-907B-1D75F66014AC}" type="presParOf" srcId="{292D1187-7DDE-41EC-B17E-C94D9A56964A}" destId="{00686AA9-277F-408C-9DC3-A70A069ECDFC}" srcOrd="3" destOrd="0" presId="urn:microsoft.com/office/officeart/2018/2/layout/IconCircleList"/>
    <dgm:cxn modelId="{29A11D44-2572-4427-8EAA-55746CE3DE54}" type="presParOf" srcId="{7D8D0BCF-F082-46CE-AFB5-B04A0F41460C}" destId="{144E6BDB-F000-4FBF-AE31-CB9695E910F1}" srcOrd="7" destOrd="0" presId="urn:microsoft.com/office/officeart/2018/2/layout/IconCircleList"/>
    <dgm:cxn modelId="{5104E236-3EEA-421B-931C-DA4C603EE912}" type="presParOf" srcId="{7D8D0BCF-F082-46CE-AFB5-B04A0F41460C}" destId="{FB71CB19-4B6C-424D-84A6-8F32333FD571}" srcOrd="8" destOrd="0" presId="urn:microsoft.com/office/officeart/2018/2/layout/IconCircleList"/>
    <dgm:cxn modelId="{26C8DBB2-E8A5-4543-ACF6-A1C525DD0100}" type="presParOf" srcId="{FB71CB19-4B6C-424D-84A6-8F32333FD571}" destId="{597F587C-934D-4F36-A940-4CA15EB40588}" srcOrd="0" destOrd="0" presId="urn:microsoft.com/office/officeart/2018/2/layout/IconCircleList"/>
    <dgm:cxn modelId="{61DA2903-4F18-4B9A-8F53-D0956CFCC372}" type="presParOf" srcId="{FB71CB19-4B6C-424D-84A6-8F32333FD571}" destId="{5DDCCC04-BAF6-4E51-8543-EDAEF9E67F40}" srcOrd="1" destOrd="0" presId="urn:microsoft.com/office/officeart/2018/2/layout/IconCircleList"/>
    <dgm:cxn modelId="{4F926101-D532-40F3-9938-D0204A6E037D}" type="presParOf" srcId="{FB71CB19-4B6C-424D-84A6-8F32333FD571}" destId="{0B655E34-FF26-419A-A222-4953A70214CC}" srcOrd="2" destOrd="0" presId="urn:microsoft.com/office/officeart/2018/2/layout/IconCircleList"/>
    <dgm:cxn modelId="{652F4D1D-2107-4A05-9B5C-B8D861F9BCAC}" type="presParOf" srcId="{FB71CB19-4B6C-424D-84A6-8F32333FD571}" destId="{4037F125-B585-4280-96E4-1D349CFA25F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18816-44FA-4F83-A22E-CEE615690024}">
      <dsp:nvSpPr>
        <dsp:cNvPr id="0" name=""/>
        <dsp:cNvSpPr/>
      </dsp:nvSpPr>
      <dsp:spPr>
        <a:xfrm>
          <a:off x="1076911" y="744380"/>
          <a:ext cx="1156148" cy="1156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238E2-37CA-4B02-86D3-198A7A39EE54}">
      <dsp:nvSpPr>
        <dsp:cNvPr id="0" name=""/>
        <dsp:cNvSpPr/>
      </dsp:nvSpPr>
      <dsp:spPr>
        <a:xfrm>
          <a:off x="3345" y="2023619"/>
          <a:ext cx="3303281" cy="495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 dirty="0">
              <a:latin typeface="Roboto" panose="02000000000000000000" pitchFamily="2" charset="0"/>
              <a:ea typeface="Roboto" panose="02000000000000000000" pitchFamily="2" charset="0"/>
            </a:rPr>
            <a:t>Getting Ready</a:t>
          </a:r>
          <a:endParaRPr lang="en-CA" sz="3000" b="1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3345" y="2023619"/>
        <a:ext cx="3303281" cy="495492"/>
      </dsp:txXfrm>
    </dsp:sp>
    <dsp:sp modelId="{6243E670-B9E6-4EF4-ABA8-7D7C525C955C}">
      <dsp:nvSpPr>
        <dsp:cNvPr id="0" name=""/>
        <dsp:cNvSpPr/>
      </dsp:nvSpPr>
      <dsp:spPr>
        <a:xfrm>
          <a:off x="3345" y="2576363"/>
          <a:ext cx="3303281" cy="103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latin typeface="Roboto" panose="02000000000000000000" pitchFamily="2" charset="0"/>
              <a:ea typeface="Roboto" panose="02000000000000000000" pitchFamily="2" charset="0"/>
            </a:rPr>
            <a:t> Data Collection and Prep.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latin typeface="Roboto" panose="02000000000000000000" pitchFamily="2" charset="0"/>
              <a:ea typeface="Roboto" panose="02000000000000000000" pitchFamily="2" charset="0"/>
            </a:rPr>
            <a:t> Front-End Blueprint.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" panose="02000000000000000000" pitchFamily="2" charset="0"/>
              <a:ea typeface="Roboto" panose="02000000000000000000" pitchFamily="2" charset="0"/>
            </a:rPr>
            <a:t> Creating the Front End.</a:t>
          </a:r>
          <a:endParaRPr lang="en-CA" sz="18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3345" y="2576363"/>
        <a:ext cx="3303281" cy="1030594"/>
      </dsp:txXfrm>
    </dsp:sp>
    <dsp:sp modelId="{087C2C16-C8D3-40CF-A7AD-B07CD9254E3C}">
      <dsp:nvSpPr>
        <dsp:cNvPr id="0" name=""/>
        <dsp:cNvSpPr/>
      </dsp:nvSpPr>
      <dsp:spPr>
        <a:xfrm>
          <a:off x="4958267" y="744380"/>
          <a:ext cx="1156148" cy="1156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6EED9-2A61-427F-B7D7-6EB70A83A635}">
      <dsp:nvSpPr>
        <dsp:cNvPr id="0" name=""/>
        <dsp:cNvSpPr/>
      </dsp:nvSpPr>
      <dsp:spPr>
        <a:xfrm>
          <a:off x="3884700" y="2023619"/>
          <a:ext cx="3303281" cy="495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 dirty="0">
              <a:latin typeface="Roboto" panose="02000000000000000000" pitchFamily="2" charset="0"/>
              <a:ea typeface="Roboto" panose="02000000000000000000" pitchFamily="2" charset="0"/>
            </a:rPr>
            <a:t>Making It Work</a:t>
          </a:r>
          <a:endParaRPr lang="en-CA" sz="3000" b="1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3884700" y="2023619"/>
        <a:ext cx="3303281" cy="495492"/>
      </dsp:txXfrm>
    </dsp:sp>
    <dsp:sp modelId="{F64BE64F-B2CC-4813-9F01-BF3E9B87D58E}">
      <dsp:nvSpPr>
        <dsp:cNvPr id="0" name=""/>
        <dsp:cNvSpPr/>
      </dsp:nvSpPr>
      <dsp:spPr>
        <a:xfrm>
          <a:off x="3884700" y="2576363"/>
          <a:ext cx="3303281" cy="103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latin typeface="Roboto" panose="02000000000000000000" pitchFamily="2" charset="0"/>
              <a:ea typeface="Roboto" panose="02000000000000000000" pitchFamily="2" charset="0"/>
            </a:rPr>
            <a:t> Back-End Structure.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latin typeface="Roboto" panose="02000000000000000000" pitchFamily="2" charset="0"/>
              <a:ea typeface="Roboto" panose="02000000000000000000" pitchFamily="2" charset="0"/>
            </a:rPr>
            <a:t> Back-End Building.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latin typeface="Roboto" panose="02000000000000000000" pitchFamily="2" charset="0"/>
              <a:ea typeface="Roboto" panose="02000000000000000000" pitchFamily="2" charset="0"/>
            </a:rPr>
            <a:t> Adding the Brain.</a:t>
          </a:r>
        </a:p>
      </dsp:txBody>
      <dsp:txXfrm>
        <a:off x="3884700" y="2576363"/>
        <a:ext cx="3303281" cy="1030594"/>
      </dsp:txXfrm>
    </dsp:sp>
    <dsp:sp modelId="{A83C92F7-60DF-441A-8280-E28289894A4F}">
      <dsp:nvSpPr>
        <dsp:cNvPr id="0" name=""/>
        <dsp:cNvSpPr/>
      </dsp:nvSpPr>
      <dsp:spPr>
        <a:xfrm>
          <a:off x="8839622" y="744380"/>
          <a:ext cx="1156148" cy="1156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36EDB-3387-4D90-9577-57B0FF477E7D}">
      <dsp:nvSpPr>
        <dsp:cNvPr id="0" name=""/>
        <dsp:cNvSpPr/>
      </dsp:nvSpPr>
      <dsp:spPr>
        <a:xfrm>
          <a:off x="7766056" y="2023619"/>
          <a:ext cx="3303281" cy="495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 dirty="0">
              <a:latin typeface="Roboto" panose="02000000000000000000" pitchFamily="2" charset="0"/>
              <a:ea typeface="Roboto" panose="02000000000000000000" pitchFamily="2" charset="0"/>
            </a:rPr>
            <a:t>Getting It Just Right</a:t>
          </a:r>
          <a:endParaRPr lang="en-CA" sz="2800" b="1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7766056" y="2023619"/>
        <a:ext cx="3303281" cy="495492"/>
      </dsp:txXfrm>
    </dsp:sp>
    <dsp:sp modelId="{1EDB9546-267F-474A-AF13-46A0844BAD77}">
      <dsp:nvSpPr>
        <dsp:cNvPr id="0" name=""/>
        <dsp:cNvSpPr/>
      </dsp:nvSpPr>
      <dsp:spPr>
        <a:xfrm>
          <a:off x="7766056" y="2576363"/>
          <a:ext cx="3303281" cy="1030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latin typeface="Roboto" panose="02000000000000000000" pitchFamily="2" charset="0"/>
              <a:ea typeface="Roboto" panose="02000000000000000000" pitchFamily="2" charset="0"/>
            </a:rPr>
            <a:t> Integrate and Test.</a:t>
          </a:r>
        </a:p>
      </dsp:txBody>
      <dsp:txXfrm>
        <a:off x="7766056" y="2576363"/>
        <a:ext cx="3303281" cy="1030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ED781-BE6A-4762-847D-99108A2830B4}">
      <dsp:nvSpPr>
        <dsp:cNvPr id="0" name=""/>
        <dsp:cNvSpPr/>
      </dsp:nvSpPr>
      <dsp:spPr>
        <a:xfrm>
          <a:off x="226994" y="357764"/>
          <a:ext cx="803251" cy="80325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2185D-D451-46E1-BFB6-E0661451AB1C}">
      <dsp:nvSpPr>
        <dsp:cNvPr id="0" name=""/>
        <dsp:cNvSpPr/>
      </dsp:nvSpPr>
      <dsp:spPr>
        <a:xfrm>
          <a:off x="395677" y="526447"/>
          <a:ext cx="465886" cy="4658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6999A-A4AA-45D4-A014-97B72A251B0B}">
      <dsp:nvSpPr>
        <dsp:cNvPr id="0" name=""/>
        <dsp:cNvSpPr/>
      </dsp:nvSpPr>
      <dsp:spPr>
        <a:xfrm>
          <a:off x="1202371" y="357764"/>
          <a:ext cx="1893379" cy="803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Front End – React, HTML, JS, CSS</a:t>
          </a:r>
        </a:p>
      </dsp:txBody>
      <dsp:txXfrm>
        <a:off x="1202371" y="357764"/>
        <a:ext cx="1893379" cy="803251"/>
      </dsp:txXfrm>
    </dsp:sp>
    <dsp:sp modelId="{91FA7A0C-4822-4FE3-9521-01A5AE1C0547}">
      <dsp:nvSpPr>
        <dsp:cNvPr id="0" name=""/>
        <dsp:cNvSpPr/>
      </dsp:nvSpPr>
      <dsp:spPr>
        <a:xfrm>
          <a:off x="3425658" y="357764"/>
          <a:ext cx="803251" cy="80325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4E7A0-F405-47C0-8105-F9D2F5646FA2}">
      <dsp:nvSpPr>
        <dsp:cNvPr id="0" name=""/>
        <dsp:cNvSpPr/>
      </dsp:nvSpPr>
      <dsp:spPr>
        <a:xfrm>
          <a:off x="3594340" y="526447"/>
          <a:ext cx="465886" cy="4658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D6570-940C-407C-9CA4-10B2F21FA895}">
      <dsp:nvSpPr>
        <dsp:cNvPr id="0" name=""/>
        <dsp:cNvSpPr/>
      </dsp:nvSpPr>
      <dsp:spPr>
        <a:xfrm>
          <a:off x="4401035" y="357764"/>
          <a:ext cx="1893379" cy="803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Backend – Node JS, Express JS, Python, Flask</a:t>
          </a:r>
        </a:p>
      </dsp:txBody>
      <dsp:txXfrm>
        <a:off x="4401035" y="357764"/>
        <a:ext cx="1893379" cy="803251"/>
      </dsp:txXfrm>
    </dsp:sp>
    <dsp:sp modelId="{B5B2F105-D6AD-4106-BCC6-3BF2EBFD419B}">
      <dsp:nvSpPr>
        <dsp:cNvPr id="0" name=""/>
        <dsp:cNvSpPr/>
      </dsp:nvSpPr>
      <dsp:spPr>
        <a:xfrm>
          <a:off x="6624321" y="357764"/>
          <a:ext cx="803251" cy="80325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7150B-74D0-4758-9D0A-356B9AE4DBF2}">
      <dsp:nvSpPr>
        <dsp:cNvPr id="0" name=""/>
        <dsp:cNvSpPr/>
      </dsp:nvSpPr>
      <dsp:spPr>
        <a:xfrm>
          <a:off x="6793004" y="526447"/>
          <a:ext cx="465886" cy="4658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F5EF9-9472-44EB-9428-BBE350919FC8}">
      <dsp:nvSpPr>
        <dsp:cNvPr id="0" name=""/>
        <dsp:cNvSpPr/>
      </dsp:nvSpPr>
      <dsp:spPr>
        <a:xfrm>
          <a:off x="7599699" y="357764"/>
          <a:ext cx="1893379" cy="803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Database – MangoDB</a:t>
          </a:r>
        </a:p>
      </dsp:txBody>
      <dsp:txXfrm>
        <a:off x="7599699" y="357764"/>
        <a:ext cx="1893379" cy="803251"/>
      </dsp:txXfrm>
    </dsp:sp>
    <dsp:sp modelId="{7F14CFA2-FAD0-4C3E-83A6-E2C0932565E0}">
      <dsp:nvSpPr>
        <dsp:cNvPr id="0" name=""/>
        <dsp:cNvSpPr/>
      </dsp:nvSpPr>
      <dsp:spPr>
        <a:xfrm>
          <a:off x="226994" y="1636612"/>
          <a:ext cx="803251" cy="80325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E0795-EC05-4804-8FE0-B9E00A6CDAE6}">
      <dsp:nvSpPr>
        <dsp:cNvPr id="0" name=""/>
        <dsp:cNvSpPr/>
      </dsp:nvSpPr>
      <dsp:spPr>
        <a:xfrm>
          <a:off x="395677" y="1805295"/>
          <a:ext cx="465886" cy="4658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86AA9-277F-408C-9DC3-A70A069ECDFC}">
      <dsp:nvSpPr>
        <dsp:cNvPr id="0" name=""/>
        <dsp:cNvSpPr/>
      </dsp:nvSpPr>
      <dsp:spPr>
        <a:xfrm>
          <a:off x="1202371" y="1636612"/>
          <a:ext cx="1893379" cy="803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AI Components – Langchain OpenAI, Huggingface, Sklearn</a:t>
          </a:r>
        </a:p>
      </dsp:txBody>
      <dsp:txXfrm>
        <a:off x="1202371" y="1636612"/>
        <a:ext cx="1893379" cy="803251"/>
      </dsp:txXfrm>
    </dsp:sp>
    <dsp:sp modelId="{597F587C-934D-4F36-A940-4CA15EB40588}">
      <dsp:nvSpPr>
        <dsp:cNvPr id="0" name=""/>
        <dsp:cNvSpPr/>
      </dsp:nvSpPr>
      <dsp:spPr>
        <a:xfrm>
          <a:off x="3425658" y="1636612"/>
          <a:ext cx="803251" cy="80325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CCC04-BAF6-4E51-8543-EDAEF9E67F40}">
      <dsp:nvSpPr>
        <dsp:cNvPr id="0" name=""/>
        <dsp:cNvSpPr/>
      </dsp:nvSpPr>
      <dsp:spPr>
        <a:xfrm>
          <a:off x="3594340" y="1805295"/>
          <a:ext cx="465886" cy="4658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7F125-B585-4280-96E4-1D349CFA25F2}">
      <dsp:nvSpPr>
        <dsp:cNvPr id="0" name=""/>
        <dsp:cNvSpPr/>
      </dsp:nvSpPr>
      <dsp:spPr>
        <a:xfrm>
          <a:off x="4401035" y="1636612"/>
          <a:ext cx="1893379" cy="803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Deployment – AWS EC2 Instance</a:t>
          </a:r>
        </a:p>
      </dsp:txBody>
      <dsp:txXfrm>
        <a:off x="4401035" y="1636612"/>
        <a:ext cx="1893379" cy="803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svg"/><Relationship Id="rId7" Type="http://schemas.openxmlformats.org/officeDocument/2006/relationships/image" Target="../media/image1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2B393B3-69AF-3B0D-5F5F-B73BCBC9CB93}"/>
              </a:ext>
            </a:extLst>
          </p:cNvPr>
          <p:cNvGrpSpPr/>
          <p:nvPr/>
        </p:nvGrpSpPr>
        <p:grpSpPr>
          <a:xfrm>
            <a:off x="2725269" y="479292"/>
            <a:ext cx="6741462" cy="6121533"/>
            <a:chOff x="2226523" y="555492"/>
            <a:chExt cx="6741462" cy="612153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C620E87-054E-3B94-2151-191608CF10DD}"/>
                </a:ext>
              </a:extLst>
            </p:cNvPr>
            <p:cNvSpPr/>
            <p:nvPr/>
          </p:nvSpPr>
          <p:spPr>
            <a:xfrm>
              <a:off x="2226525" y="4591051"/>
              <a:ext cx="6741460" cy="2085974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`</a:t>
              </a:r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BA04D7-6BF5-F85F-2067-FA6399D2A2F0}"/>
                </a:ext>
              </a:extLst>
            </p:cNvPr>
            <p:cNvSpPr txBox="1"/>
            <p:nvPr/>
          </p:nvSpPr>
          <p:spPr>
            <a:xfrm>
              <a:off x="2226523" y="555492"/>
              <a:ext cx="6741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Roboto" panose="02000000000000000000" pitchFamily="2" charset="0"/>
                  <a:ea typeface="Roboto" panose="02000000000000000000" pitchFamily="2" charset="0"/>
                </a:rPr>
                <a:t>BANKING BOT</a:t>
              </a:r>
              <a:endParaRPr lang="en-IN" sz="4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2B3AC8-8D08-5F07-4B60-682E51E1DAF7}"/>
                </a:ext>
              </a:extLst>
            </p:cNvPr>
            <p:cNvSpPr/>
            <p:nvPr/>
          </p:nvSpPr>
          <p:spPr>
            <a:xfrm>
              <a:off x="2226525" y="1348689"/>
              <a:ext cx="674146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361D10-3D82-C0A8-797B-1FE4B8138197}"/>
                </a:ext>
              </a:extLst>
            </p:cNvPr>
            <p:cNvSpPr txBox="1"/>
            <p:nvPr/>
          </p:nvSpPr>
          <p:spPr>
            <a:xfrm>
              <a:off x="2643426" y="4854174"/>
              <a:ext cx="589213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0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Akshaya Bhalikha Dhanasekaran – 100936892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0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Regunanthan Kumaravel - 100920917</a:t>
              </a:r>
              <a:endPara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0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Charan Anugula Ramesh - 100943128</a:t>
              </a:r>
              <a:endPara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0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Manikandan Ganesan – 100921793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20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Narendranathan Veeraragavan - 10088894</a:t>
              </a:r>
              <a:endPara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E819CA-C763-F2E6-512A-D090F0B43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6882" y="1707218"/>
              <a:ext cx="5077385" cy="2311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786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F85A-1B77-4D5D-A6A3-FBF41A3C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Screenshots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445B-4E41-5070-1BF5-A3ECE40D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55228"/>
            <a:ext cx="9720073" cy="4554132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4. ChatBot(Sammy) </a:t>
            </a:r>
            <a:r>
              <a:rPr lang="en-US" b="0" i="0">
                <a:solidFill>
                  <a:srgbClr val="000000"/>
                </a:solidFill>
                <a:effectLst/>
                <a:latin typeface="-apple-system"/>
              </a:rPr>
              <a:t>:</a:t>
            </a:r>
            <a:r>
              <a:rPr lang="en-US">
                <a:solidFill>
                  <a:srgbClr val="000000"/>
                </a:solidFill>
                <a:latin typeface="-apple-system"/>
              </a:rPr>
              <a:t>Our </a:t>
            </a:r>
            <a:r>
              <a:rPr lang="en-US" b="0" i="0">
                <a:solidFill>
                  <a:srgbClr val="000000"/>
                </a:solidFill>
                <a:effectLst/>
                <a:latin typeface="-apple-system"/>
              </a:rPr>
              <a:t>banking chatbot providing real-time assistance for account inquiries and transactions, with RAG-based feedback and intelligent responses powered by LLM..</a:t>
            </a:r>
          </a:p>
          <a:p>
            <a:endParaRPr lang="en-US" b="0" i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b="0" i="0">
                <a:solidFill>
                  <a:srgbClr val="000000"/>
                </a:solidFill>
                <a:effectLst/>
                <a:latin typeface="-apple-system"/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64519846-DC43-F05D-7FAD-61DCD16FE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790413"/>
            <a:ext cx="9894164" cy="396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5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91A1FC-272B-E534-1CCB-955886C04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AE8983-B4C6-F0D5-AF82-796A51F11911}"/>
              </a:ext>
            </a:extLst>
          </p:cNvPr>
          <p:cNvSpPr/>
          <p:nvPr/>
        </p:nvSpPr>
        <p:spPr>
          <a:xfrm>
            <a:off x="1543049" y="434789"/>
            <a:ext cx="9153525" cy="61469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24BB92-5B99-152A-9855-7AB364F35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2850" y="1114425"/>
            <a:ext cx="5184388" cy="4961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07238A-A75D-2B50-863E-43999BB1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64" y="5437094"/>
            <a:ext cx="9720072" cy="98611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11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7664A5-1B59-3765-5AA1-D94E073F82A1}"/>
              </a:ext>
            </a:extLst>
          </p:cNvPr>
          <p:cNvSpPr/>
          <p:nvPr/>
        </p:nvSpPr>
        <p:spPr>
          <a:xfrm>
            <a:off x="1543669" y="1646695"/>
            <a:ext cx="8503968" cy="449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88894"/>
            <a:ext cx="9720072" cy="98611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Project Functionalities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88F31-86FA-EAEF-06D2-062AA0F15A49}"/>
              </a:ext>
            </a:extLst>
          </p:cNvPr>
          <p:cNvSpPr txBox="1"/>
          <p:nvPr/>
        </p:nvSpPr>
        <p:spPr>
          <a:xfrm>
            <a:off x="2563463" y="2305615"/>
            <a:ext cx="7903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User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Banking related functionalities for example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Balance Check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Investment product Queries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Everyday banking queries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Chatbot for 24*7 support</a:t>
            </a:r>
            <a:endParaRPr lang="en-IN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148AFDF-1F03-9AD9-BD62-C9C04243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5775" y="3990569"/>
            <a:ext cx="4086225" cy="286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195C29-4DFE-C882-41BE-ACBE2BB30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27BC8F-6E46-86EA-120F-CD9748E1C16D}"/>
              </a:ext>
            </a:extLst>
          </p:cNvPr>
          <p:cNvSpPr/>
          <p:nvPr/>
        </p:nvSpPr>
        <p:spPr>
          <a:xfrm>
            <a:off x="690689" y="2084573"/>
            <a:ext cx="11339385" cy="38304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BF555-52C9-5A10-B8F9-DDADF587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88894"/>
            <a:ext cx="9720072" cy="98611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Stages Workflow</a:t>
            </a:r>
            <a:endParaRPr lang="en-US" b="1" kern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Calibri Light"/>
            </a:endParaRP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FB2AC7F5-E851-0295-385E-4FC7A66BD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291278"/>
              </p:ext>
            </p:extLst>
          </p:nvPr>
        </p:nvGraphicFramePr>
        <p:xfrm>
          <a:off x="690691" y="1796491"/>
          <a:ext cx="1107268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E2A42B12-58C3-017F-C4E2-B47AFCED9F7C}"/>
              </a:ext>
            </a:extLst>
          </p:cNvPr>
          <p:cNvSpPr/>
          <p:nvPr/>
        </p:nvSpPr>
        <p:spPr>
          <a:xfrm>
            <a:off x="3667125" y="2790825"/>
            <a:ext cx="1038225" cy="714375"/>
          </a:xfrm>
          <a:prstGeom prst="rightArrow">
            <a:avLst/>
          </a:prstGeom>
          <a:solidFill>
            <a:srgbClr val="034A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A0D5AC7-A395-0775-4904-B7D243C608A2}"/>
              </a:ext>
            </a:extLst>
          </p:cNvPr>
          <p:cNvSpPr/>
          <p:nvPr/>
        </p:nvSpPr>
        <p:spPr>
          <a:xfrm>
            <a:off x="7572375" y="2714625"/>
            <a:ext cx="1038225" cy="714375"/>
          </a:xfrm>
          <a:prstGeom prst="rightArrow">
            <a:avLst/>
          </a:prstGeom>
          <a:solidFill>
            <a:srgbClr val="034A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15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A5D0B5-8FC5-B1EC-4CB7-47235FF64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C6E4A8-36BF-469D-AC12-BE8D0DC1B99E}"/>
              </a:ext>
            </a:extLst>
          </p:cNvPr>
          <p:cNvSpPr/>
          <p:nvPr/>
        </p:nvSpPr>
        <p:spPr>
          <a:xfrm>
            <a:off x="1352547" y="5521699"/>
            <a:ext cx="9858374" cy="10634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8B5E9A-8479-8378-1FAA-F573353CD9B1}"/>
              </a:ext>
            </a:extLst>
          </p:cNvPr>
          <p:cNvSpPr/>
          <p:nvPr/>
        </p:nvSpPr>
        <p:spPr>
          <a:xfrm>
            <a:off x="1352547" y="4288212"/>
            <a:ext cx="9858374" cy="10634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15B722-88BC-CE23-BD07-CFDFC0A0FA11}"/>
              </a:ext>
            </a:extLst>
          </p:cNvPr>
          <p:cNvSpPr/>
          <p:nvPr/>
        </p:nvSpPr>
        <p:spPr>
          <a:xfrm>
            <a:off x="1352547" y="3033829"/>
            <a:ext cx="9858374" cy="1063438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7905C4-E8C6-611D-744F-5B00135E32A8}"/>
              </a:ext>
            </a:extLst>
          </p:cNvPr>
          <p:cNvSpPr/>
          <p:nvPr/>
        </p:nvSpPr>
        <p:spPr>
          <a:xfrm>
            <a:off x="1352550" y="1816474"/>
            <a:ext cx="9858374" cy="10634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41FCA-7CAC-D5C2-5840-C73F29EC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88894"/>
            <a:ext cx="9720072" cy="98611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Basic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83B68-51EE-6A14-477C-93C10AA65C7C}"/>
              </a:ext>
            </a:extLst>
          </p:cNvPr>
          <p:cNvSpPr txBox="1"/>
          <p:nvPr/>
        </p:nvSpPr>
        <p:spPr>
          <a:xfrm>
            <a:off x="1647824" y="1882704"/>
            <a:ext cx="93726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 User Intent Recognition: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Classify user messages into categories like accounts, loans, credit cards, etc.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Understand and respond to basic inquiries.</a:t>
            </a:r>
          </a:p>
          <a:p>
            <a:endParaRPr lang="en-IN" sz="20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FAQ Handling: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Pre-loaded answers to frequently asked questions.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Quick retrieval and accurate response to common queries.</a:t>
            </a:r>
          </a:p>
          <a:p>
            <a:endParaRPr lang="en-IN" sz="20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 Text-based Interaction: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Basic text parsing and understanding.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Simple text-based responses to user queries.</a:t>
            </a:r>
          </a:p>
          <a:p>
            <a:endParaRPr lang="en-IN" sz="20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 Rule-based Responses: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Defined rules for certain keywords or phrases.</a:t>
            </a:r>
          </a:p>
          <a:p>
            <a:r>
              <a:rPr lang="en-I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Scripted responses based on identified user intent.</a:t>
            </a:r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IN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1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1C401E-D562-36EB-6489-8F54B1329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2C774F-E14F-2A97-8919-71B0FD1A3667}"/>
              </a:ext>
            </a:extLst>
          </p:cNvPr>
          <p:cNvSpPr/>
          <p:nvPr/>
        </p:nvSpPr>
        <p:spPr>
          <a:xfrm>
            <a:off x="8438782" y="2161045"/>
            <a:ext cx="3581400" cy="4495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AB210-C715-0604-52D2-C9FA04636B90}"/>
              </a:ext>
            </a:extLst>
          </p:cNvPr>
          <p:cNvSpPr/>
          <p:nvPr/>
        </p:nvSpPr>
        <p:spPr>
          <a:xfrm>
            <a:off x="4327020" y="2128388"/>
            <a:ext cx="3581400" cy="4495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8DF57E-DF7F-88BF-9C58-C5B969CDF553}"/>
              </a:ext>
            </a:extLst>
          </p:cNvPr>
          <p:cNvSpPr/>
          <p:nvPr/>
        </p:nvSpPr>
        <p:spPr>
          <a:xfrm>
            <a:off x="171818" y="2161045"/>
            <a:ext cx="3581400" cy="4495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2DAEC-B135-A9EF-ECF2-A533419A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88894"/>
            <a:ext cx="9720072" cy="98611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AI FEATURES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64D799B-713A-A703-5F5E-9757623BC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7580" y="788894"/>
            <a:ext cx="2137687" cy="97305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7EFC45A-1719-50AA-C9F9-0B4650D5D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971" y="2464714"/>
            <a:ext cx="2167798" cy="14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A504AFA-A8BB-028C-C8AB-58C7EBB2F3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9563" y="2464714"/>
            <a:ext cx="1972874" cy="144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176BB1-25EE-0960-61FF-56B85E8401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8046" y="2464714"/>
            <a:ext cx="2634442" cy="144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A2CE04-5AAE-28B4-6EBE-F5068E90FE96}"/>
              </a:ext>
            </a:extLst>
          </p:cNvPr>
          <p:cNvSpPr txBox="1"/>
          <p:nvPr/>
        </p:nvSpPr>
        <p:spPr>
          <a:xfrm>
            <a:off x="8572132" y="4408945"/>
            <a:ext cx="3314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Natural Language Understanding (NLU):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Deep learning models to understand context, slang, and typos. Capability to handle complex and varied user queries.</a:t>
            </a:r>
          </a:p>
          <a:p>
            <a:endParaRPr lang="en-IN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052665-FA03-D24F-1301-6D8ADE3DAF99}"/>
              </a:ext>
            </a:extLst>
          </p:cNvPr>
          <p:cNvSpPr txBox="1"/>
          <p:nvPr/>
        </p:nvSpPr>
        <p:spPr>
          <a:xfrm>
            <a:off x="4438650" y="4408945"/>
            <a:ext cx="3314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Sentiment Analysis: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Detect user frustration or satisfaction. Escalate conversations to human agents when negative sentiment is detected.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D45CD9-03D0-8E24-906F-7470B0C7B0CF}"/>
              </a:ext>
            </a:extLst>
          </p:cNvPr>
          <p:cNvSpPr txBox="1"/>
          <p:nvPr/>
        </p:nvSpPr>
        <p:spPr>
          <a:xfrm>
            <a:off x="305168" y="4408944"/>
            <a:ext cx="33146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Voice Recognition and Synthesis: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Voice-enabled interactions for users preferring speech over text. Convert text responses to natural-sounding voice. Available separately in a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Gradio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app. Couldn’t integrate it with chatbot.</a:t>
            </a:r>
          </a:p>
        </p:txBody>
      </p:sp>
    </p:spTree>
    <p:extLst>
      <p:ext uri="{BB962C8B-B14F-4D97-AF65-F5344CB8AC3E}">
        <p14:creationId xmlns:p14="http://schemas.microsoft.com/office/powerpoint/2010/main" val="396906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1779-0438-889A-D8D7-8CAE069F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956CEB3-BA11-CE81-226E-C1675FBD0B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2797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37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F85A-1B77-4D5D-A6A3-FBF41A3C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App Screenshots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445B-4E41-5070-1BF5-A3ECE40D426E}"/>
              </a:ext>
            </a:extLst>
          </p:cNvPr>
          <p:cNvSpPr>
            <a:spLocks/>
          </p:cNvSpPr>
          <p:nvPr/>
        </p:nvSpPr>
        <p:spPr>
          <a:xfrm>
            <a:off x="1023938" y="2399102"/>
            <a:ext cx="9172051" cy="3796521"/>
          </a:xfrm>
          <a:prstGeom prst="rect">
            <a:avLst/>
          </a:prstGeom>
        </p:spPr>
        <p:txBody>
          <a:bodyPr/>
          <a:lstStyle/>
          <a:p>
            <a:pPr defTabSz="429768">
              <a:spcAft>
                <a:spcPts val="600"/>
              </a:spcAft>
            </a:pPr>
            <a:r>
              <a:rPr lang="en-US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Signup Page</a:t>
            </a:r>
          </a:p>
          <a:p>
            <a:pPr defTabSz="429768">
              <a:spcAft>
                <a:spcPts val="600"/>
              </a:spcAft>
            </a:pPr>
            <a:endParaRPr lang="en-US" sz="169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BBC43-8425-3CD6-C97D-AB0E5B7E0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914" y="3358702"/>
            <a:ext cx="5545286" cy="2050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311C74-ECBA-E280-06D3-5279791F9DE1}"/>
              </a:ext>
            </a:extLst>
          </p:cNvPr>
          <p:cNvSpPr txBox="1"/>
          <p:nvPr/>
        </p:nvSpPr>
        <p:spPr>
          <a:xfrm>
            <a:off x="1023938" y="3025693"/>
            <a:ext cx="4662654" cy="3204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297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92" b="1" kern="120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User Registration</a:t>
            </a:r>
            <a:r>
              <a:rPr lang="en-US" sz="1692" kern="120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: Streamlined signup process for new users to create their accounts and start banking with </a:t>
            </a:r>
            <a:r>
              <a:rPr lang="en-US" sz="1692" kern="1200" err="1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SnapBank</a:t>
            </a:r>
            <a:r>
              <a:rPr lang="en-US" sz="1692" kern="120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.</a:t>
            </a:r>
          </a:p>
          <a:p>
            <a:pPr defTabSz="4297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92" b="1" kern="120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Personalized Experience</a:t>
            </a:r>
            <a:r>
              <a:rPr lang="en-US" sz="1692" kern="120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: Tailored registration forms ensure we gather essential information to personalize your banking experience.</a:t>
            </a:r>
          </a:p>
          <a:p>
            <a:pPr defTabSz="4297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92" b="1" kern="120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Security Measures</a:t>
            </a:r>
            <a:r>
              <a:rPr lang="en-US" sz="1692" kern="120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: Robust validation and encryption protocols safeguard your data during the signup process, ensuring your information remains secure.</a:t>
            </a:r>
          </a:p>
          <a:p>
            <a:pPr>
              <a:spcAft>
                <a:spcPts val="600"/>
              </a:spcAft>
            </a:pPr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75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F85A-1B77-4D5D-A6A3-FBF41A3C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/>
          <a:lstStyle/>
          <a:p>
            <a:r>
              <a:rPr lang="en-US"/>
              <a:t>App Screenshots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445B-4E41-5070-1BF5-A3ECE40D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/>
          <a:lstStyle/>
          <a:p>
            <a:r>
              <a:rPr lang="en-US"/>
              <a:t>2. Login Page</a:t>
            </a:r>
          </a:p>
          <a:p>
            <a:r>
              <a:rPr lang="en-US" b="0" i="0">
                <a:effectLst/>
                <a:latin typeface="-apple-system"/>
              </a:rPr>
              <a:t>Secure login functionality to ensure data privacy and user-specific settings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CD2D7-E890-F9A5-19E5-85654FC8C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8238"/>
            <a:ext cx="5455921" cy="24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4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F85A-1B77-4D5D-A6A3-FBF41A3C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Screenshots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445B-4E41-5070-1BF5-A3ECE40D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55228"/>
            <a:ext cx="9720073" cy="4554132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3. </a:t>
            </a:r>
            <a:r>
              <a:rPr lang="en-US" b="1" i="0">
                <a:solidFill>
                  <a:srgbClr val="000000"/>
                </a:solidFill>
                <a:effectLst/>
                <a:latin typeface="-apple-system"/>
              </a:rPr>
              <a:t>User Dashboard</a:t>
            </a:r>
            <a:r>
              <a:rPr lang="en-US" b="0" i="0">
                <a:solidFill>
                  <a:srgbClr val="000000"/>
                </a:solidFill>
                <a:effectLst/>
                <a:latin typeface="-apple-system"/>
              </a:rPr>
              <a:t>: Central hub for navigation within the application, displaying relevant information and option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888E34-DA8B-C4FB-20B0-E2C4FF4B1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85" y="2661403"/>
            <a:ext cx="8629833" cy="383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83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E5912EB-576D-4AB1-8899-F90362147059}">
  <we:reference id="wa200005566" version="3.0.0.2" store="en-IN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16c05727-aa75-4e4a-9b5f-8a80a1165891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227</TotalTime>
  <Words>439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Roboto</vt:lpstr>
      <vt:lpstr>Tw Cen MT</vt:lpstr>
      <vt:lpstr>Tw Cen MT Condensed</vt:lpstr>
      <vt:lpstr>Wingdings 3</vt:lpstr>
      <vt:lpstr>Integral</vt:lpstr>
      <vt:lpstr>PowerPoint Presentation</vt:lpstr>
      <vt:lpstr>Project Functionalities</vt:lpstr>
      <vt:lpstr>Stages Workflow</vt:lpstr>
      <vt:lpstr>Basic Features</vt:lpstr>
      <vt:lpstr>AI FEATURES</vt:lpstr>
      <vt:lpstr>Tech Stack</vt:lpstr>
      <vt:lpstr>App Screenshots</vt:lpstr>
      <vt:lpstr>App Screenshots</vt:lpstr>
      <vt:lpstr>App Screenshots</vt:lpstr>
      <vt:lpstr>App Screenshots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Manikandan .G</dc:creator>
  <cp:lastModifiedBy>Charan Anugula ramesh</cp:lastModifiedBy>
  <cp:revision>8</cp:revision>
  <dcterms:created xsi:type="dcterms:W3CDTF">2024-02-06T17:28:08Z</dcterms:created>
  <dcterms:modified xsi:type="dcterms:W3CDTF">2024-04-16T19:49:50Z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