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7" r:id="rId4"/>
    <p:sldId id="265" r:id="rId5"/>
    <p:sldId id="258" r:id="rId6"/>
    <p:sldId id="259" r:id="rId7"/>
    <p:sldId id="266" r:id="rId8"/>
    <p:sldId id="267" r:id="rId9"/>
    <p:sldId id="262" r:id="rId10"/>
    <p:sldId id="268" r:id="rId11"/>
    <p:sldId id="269" r:id="rId12"/>
    <p:sldId id="270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CD7867-4B74-42CD-BDC2-A2E57793BF2C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D90DE3-E548-40B1-BF18-6BE5CBF0002C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Log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66" y="1772816"/>
            <a:ext cx="9107941" cy="114300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Caliber 2020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Hackathon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Submission</a:t>
            </a:r>
            <a:br>
              <a:rPr lang="en-US" sz="5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89" y="24688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Team Name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ECLPS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Members: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Keerthika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 (568844)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Lakshmi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 (663893)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Manikandan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 (761106) _(POC)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Senthil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Nagalakshmi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 (710917)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Srikanth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 (749524)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Jegadeesh_Sundari\Desktop\host my party\calibers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43832"/>
            <a:ext cx="3721325" cy="40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Database Schema architecture ,Please find SQL Text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9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We use Rest </a:t>
            </a:r>
            <a:r>
              <a:rPr lang="en-US" sz="2000" dirty="0" err="1" smtClean="0"/>
              <a:t>Api’s</a:t>
            </a:r>
            <a:r>
              <a:rPr lang="en-US" sz="2000" dirty="0" smtClean="0"/>
              <a:t> to cross origin the server and client side </a:t>
            </a:r>
            <a:r>
              <a:rPr lang="en-US" sz="2000" dirty="0" err="1" smtClean="0"/>
              <a:t>url</a:t>
            </a:r>
            <a:r>
              <a:rPr lang="en-US" sz="2000" dirty="0" smtClean="0"/>
              <a:t> ,</a:t>
            </a:r>
          </a:p>
          <a:p>
            <a:pPr marL="0" indent="0">
              <a:buNone/>
            </a:pPr>
            <a:r>
              <a:rPr lang="en-US" sz="2000" dirty="0" smtClean="0"/>
              <a:t>In Server side: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we use “Controller Layer”</a:t>
            </a:r>
          </a:p>
          <a:p>
            <a:pPr marL="0" indent="0">
              <a:buNone/>
            </a:pPr>
            <a:r>
              <a:rPr lang="en-US" sz="2000" dirty="0"/>
              <a:t>(find in our </a:t>
            </a:r>
            <a:r>
              <a:rPr lang="en-US" sz="2000" dirty="0" smtClean="0"/>
              <a:t>Spring boot  </a:t>
            </a:r>
            <a:r>
              <a:rPr lang="en-US" sz="2000" dirty="0"/>
              <a:t>app)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Client side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we user “Services” </a:t>
            </a:r>
          </a:p>
          <a:p>
            <a:pPr marL="0" indent="0">
              <a:buNone/>
            </a:pPr>
            <a:r>
              <a:rPr lang="en-US" sz="2000" dirty="0" smtClean="0"/>
              <a:t>(find in our Angular app)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We use JPA for handling Entities in </a:t>
            </a:r>
          </a:p>
          <a:p>
            <a:pPr marL="0" indent="0">
              <a:buNone/>
            </a:pPr>
            <a:r>
              <a:rPr lang="en-US" sz="2000" dirty="0" smtClean="0"/>
              <a:t>Database(JPA Repository)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3074" name="Picture 2" descr="C:\Users\Jegadeesh_Sundari\Desktop\host my party\rest-a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59822"/>
            <a:ext cx="3618731" cy="26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3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Road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of our totally layered application we can easily add/remove services in this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services: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Azure Chat bots for user friendly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 Random parties around the area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Adding Map API for Location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Azure SQL Servers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Payments Gateways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Converting Monolithic to Micro service Architecture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Accommodate Azure Web services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5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Please see the application working demo video attached along with </a:t>
            </a:r>
            <a:r>
              <a:rPr lang="en-US" smtClean="0"/>
              <a:t>is presentation </a:t>
            </a:r>
            <a:r>
              <a:rPr lang="en-US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3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r>
              <a:rPr lang="en-US" dirty="0" smtClean="0"/>
              <a:t>      Enjoy the Party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488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&lt;h1&gt;Thank you&lt;/h1&gt;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(“Thank you”);</a:t>
            </a:r>
          </a:p>
          <a:p>
            <a:pPr marL="0" indent="0">
              <a:buNone/>
            </a:pPr>
            <a:r>
              <a:rPr lang="en-US" dirty="0" smtClean="0"/>
              <a:t>Console.log(“Thank you”);</a:t>
            </a:r>
          </a:p>
          <a:p>
            <a:pPr marL="0" indent="0">
              <a:buNone/>
            </a:pPr>
            <a:r>
              <a:rPr lang="en-US" dirty="0" smtClean="0"/>
              <a:t>Print(“Thank you”);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(“Thank you”);</a:t>
            </a:r>
          </a:p>
          <a:p>
            <a:pPr marL="0" indent="0">
              <a:buNone/>
            </a:pPr>
            <a:r>
              <a:rPr lang="en-US" dirty="0" smtClean="0"/>
              <a:t>{{Thank You}}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4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end to end single page master web application is created from scratch by our </a:t>
            </a:r>
            <a:r>
              <a:rPr lang="en-US" dirty="0" smtClean="0"/>
              <a:t>team. We  </a:t>
            </a:r>
            <a:r>
              <a:rPr lang="en-US" dirty="0" smtClean="0"/>
              <a:t>use many open source technology and frameworks for developing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3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9763"/>
            <a:ext cx="8229600" cy="1143000"/>
          </a:xfrm>
        </p:spPr>
        <p:txBody>
          <a:bodyPr/>
          <a:lstStyle/>
          <a:p>
            <a:r>
              <a:rPr lang="en-US" dirty="0" smtClean="0"/>
              <a:t>Team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026" name="Picture 2" descr="C:\Users\Jegadeesh_Sundari\Desktop\host my party\IMG-20200427-WA0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7570">
            <a:off x="491070" y="1950577"/>
            <a:ext cx="1386123" cy="190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gadeesh_Sundari\Desktop\host my party\IMG-20200427-WA0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355">
            <a:off x="1399906" y="4669204"/>
            <a:ext cx="144016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gadeesh_Sundari\Desktop\host my party\20200425_19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4351">
            <a:off x="2791143" y="2133052"/>
            <a:ext cx="2054622" cy="15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gadeesh_Sundari\Desktop\host my party\20200427_17161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62195"/>
            <a:ext cx="1872208" cy="271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9438526">
            <a:off x="1239991" y="341692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Lakshmi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19822889">
            <a:off x="3607284" y="3755180"/>
            <a:ext cx="214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Manikandan</a:t>
            </a:r>
            <a:r>
              <a:rPr lang="en-US" dirty="0" smtClean="0"/>
              <a:t> (MJ)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 rot="1973344">
            <a:off x="662019" y="64036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Keerthi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534863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Sri</a:t>
            </a:r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426">
            <a:off x="4629958" y="4478517"/>
            <a:ext cx="1656184" cy="190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 rot="1309810">
            <a:off x="3799341" y="640586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Naga Lakshmi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68952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VM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Details IP:10.0.0.188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VM Name: ECLPS-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vm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Password: azure@2020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Instruction to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excute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code: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1)Running Client Side (Angular app)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Open Visual Studio Code.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Open integrated Terminal in Visual studio code.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Type “cd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C:\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Users\calibone\Documents\HostMyPartyAngular\host-my-party”.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type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 –o”.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Application is open in browser.(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localhost:4200/Login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will open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2) Running Server side(Spring boot app)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You can see spring boot icon in task bar, double tap it.. Spring boot will open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Click Ok for default work space  and you can see the 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hostmyparty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 spring boot app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right click it and run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Spring boot app…It take few seconds and You will see Application is started” in console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Now You can Use “Host My Party” in browser .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We people always wants to celebrate our wonderful moments in life.</a:t>
            </a:r>
          </a:p>
          <a:p>
            <a:pPr marL="0" indent="0">
              <a:buNone/>
            </a:pPr>
            <a:r>
              <a:rPr lang="en-US" sz="1600" dirty="0" smtClean="0"/>
              <a:t>For celebration ,we arrange parties, invite more people and organize the event.</a:t>
            </a:r>
          </a:p>
          <a:p>
            <a:pPr marL="0" indent="0">
              <a:buNone/>
            </a:pPr>
            <a:r>
              <a:rPr lang="en-US" sz="1600" dirty="0" smtClean="0"/>
              <a:t>Organizing events are big tasks, to solve this complexity we built an end to end Master Web app called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HostMyParty</a:t>
            </a:r>
            <a:r>
              <a:rPr lang="en-US" sz="2000" b="1" dirty="0" smtClean="0"/>
              <a:t>” </a:t>
            </a:r>
            <a:r>
              <a:rPr lang="en-US" sz="2000" b="1" dirty="0"/>
              <a:t>,</a:t>
            </a:r>
            <a:r>
              <a:rPr lang="en-US" sz="1600" dirty="0" smtClean="0"/>
              <a:t>By this app we organize events easily.</a:t>
            </a:r>
          </a:p>
          <a:p>
            <a:pPr marL="0" indent="0">
              <a:buNone/>
            </a:pPr>
            <a:r>
              <a:rPr lang="en-US" sz="1600" dirty="0" smtClean="0"/>
              <a:t>By this app you can search for services like Marriage or party hall, Chefs ,photo and videographers ,bakery services and Event Managers etc.,</a:t>
            </a:r>
          </a:p>
          <a:p>
            <a:pPr marL="0" indent="0">
              <a:buNone/>
            </a:pPr>
            <a:r>
              <a:rPr lang="en-US" sz="1600" dirty="0" smtClean="0"/>
              <a:t>So by using this app we have more time to celebrate with friends and hosting the party is simple</a:t>
            </a:r>
          </a:p>
          <a:p>
            <a:pPr marL="0" indent="0">
              <a:buNone/>
            </a:pPr>
            <a:r>
              <a:rPr lang="en-US" sz="1600" dirty="0" smtClean="0"/>
              <a:t>There are more than 20 end to end working functionalities. </a:t>
            </a:r>
          </a:p>
          <a:p>
            <a:pPr marL="0" indent="0">
              <a:buNone/>
            </a:pPr>
            <a:r>
              <a:rPr lang="en-US" sz="1600" dirty="0" smtClean="0"/>
              <a:t>We use REST for communication between Server Side(Spring boot Frame work) and Client Side(Angular 9 framework)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453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58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Technologies 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 End: Angular9,TypeScript,JS,</a:t>
            </a:r>
            <a:r>
              <a:rPr lang="en-IN" dirty="0" smtClean="0"/>
              <a:t>Bootstrap</a:t>
            </a:r>
          </a:p>
          <a:p>
            <a:pPr marL="0" indent="0">
              <a:buNone/>
            </a:pPr>
            <a:r>
              <a:rPr lang="en-US" dirty="0" err="1" smtClean="0"/>
              <a:t>MiddleWare</a:t>
            </a:r>
            <a:r>
              <a:rPr lang="en-US" dirty="0" smtClean="0"/>
              <a:t>: </a:t>
            </a:r>
            <a:r>
              <a:rPr lang="en-US" dirty="0" err="1" smtClean="0"/>
              <a:t>Java,SpringBoot,JPA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TransferMechanism</a:t>
            </a:r>
            <a:r>
              <a:rPr lang="en-US" dirty="0" smtClean="0"/>
              <a:t>: Representational State Transfer API’s</a:t>
            </a:r>
          </a:p>
          <a:p>
            <a:pPr marL="0" indent="0">
              <a:buNone/>
            </a:pPr>
            <a:r>
              <a:rPr lang="en-US" dirty="0" smtClean="0"/>
              <a:t>Backend: MySQL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C:\Users\Jegadeesh_Sundari\Desktop\host my party\Angular_full_color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847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egadeesh_Sundari\Desktop\host my party\az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78872"/>
            <a:ext cx="1774701" cy="12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egadeesh_Sundari\Desktop\host my party\cb71-jav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82" y="4012448"/>
            <a:ext cx="1984308" cy="148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egadeesh_Sundari\Desktop\host my party\spr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90" y="4387154"/>
            <a:ext cx="1264731" cy="11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Jegadeesh_Sundari\Desktop\host my party\sql-database-icon-logo-design-ui-or-ux-app-vector-1750773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365104"/>
            <a:ext cx="1656183" cy="13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egadeesh_Sundari\Desktop\host my party\download (1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2" y="55892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Jegadeesh_Sundari\Desktop\host my party\download (2)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637357"/>
            <a:ext cx="1212575" cy="101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Jegadeesh_Sundari\Desktop\host my party\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30" y="5802302"/>
            <a:ext cx="882612" cy="80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38987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Roles: </a:t>
            </a:r>
          </a:p>
          <a:p>
            <a:pPr marL="0" indent="0">
              <a:buNone/>
            </a:pPr>
            <a:r>
              <a:rPr lang="en-US" sz="1800" dirty="0" smtClean="0"/>
              <a:t>1)User</a:t>
            </a:r>
          </a:p>
          <a:p>
            <a:pPr marL="0" indent="0">
              <a:buNone/>
            </a:pPr>
            <a:r>
              <a:rPr lang="en-US" sz="1800" dirty="0" smtClean="0"/>
              <a:t>2)Hall Service,</a:t>
            </a:r>
          </a:p>
          <a:p>
            <a:pPr marL="0" indent="0">
              <a:buNone/>
            </a:pPr>
            <a:r>
              <a:rPr lang="en-US" sz="1800" dirty="0" smtClean="0"/>
              <a:t>3)Camera/Video </a:t>
            </a:r>
            <a:r>
              <a:rPr lang="en-US" sz="1800" dirty="0" err="1" smtClean="0"/>
              <a:t>Graphy</a:t>
            </a:r>
            <a:r>
              <a:rPr lang="en-US" sz="1800" dirty="0" smtClean="0"/>
              <a:t> Service,</a:t>
            </a:r>
          </a:p>
          <a:p>
            <a:pPr marL="0" indent="0">
              <a:buNone/>
            </a:pPr>
            <a:r>
              <a:rPr lang="en-US" sz="1800" dirty="0" smtClean="0"/>
              <a:t>4)Chef</a:t>
            </a:r>
          </a:p>
          <a:p>
            <a:pPr marL="0" indent="0">
              <a:buNone/>
            </a:pPr>
            <a:r>
              <a:rPr lang="en-US" sz="1800" dirty="0" smtClean="0"/>
              <a:t>5)Event Managers</a:t>
            </a:r>
          </a:p>
          <a:p>
            <a:pPr marL="0" indent="0">
              <a:buNone/>
            </a:pPr>
            <a:r>
              <a:rPr lang="en-US" sz="1800" dirty="0" smtClean="0"/>
              <a:t>6)Bakery</a:t>
            </a:r>
            <a:endParaRPr lang="en-IN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3812" y="1772816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Functionalties</a:t>
            </a:r>
            <a:r>
              <a:rPr lang="en-US" sz="1800" dirty="0" smtClean="0"/>
              <a:t>: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1)Login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2)Registration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3)Search for Services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4)Update Profile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5)View Profile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6)Set Activity Status(not for user)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7)Book Services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8)Add Wallet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9)Update Service Info(not for User)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10)Accept booking request(not for user)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11)View booked history</a:t>
            </a:r>
          </a:p>
        </p:txBody>
      </p:sp>
    </p:spTree>
    <p:extLst>
      <p:ext uri="{BB962C8B-B14F-4D97-AF65-F5344CB8AC3E}">
        <p14:creationId xmlns:p14="http://schemas.microsoft.com/office/powerpoint/2010/main" val="41465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80" y="188640"/>
            <a:ext cx="8229600" cy="1143000"/>
          </a:xfrm>
        </p:spPr>
        <p:txBody>
          <a:bodyPr/>
          <a:lstStyle/>
          <a:p>
            <a:r>
              <a:rPr lang="en-US" dirty="0" smtClean="0"/>
              <a:t>Functional Architecture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73263" y="2253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756123" y="2688729"/>
            <a:ext cx="115175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56892" y="383589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043064" y="2708920"/>
            <a:ext cx="10248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176836" y="3655876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vendor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772680" y="4509120"/>
            <a:ext cx="136815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history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47864" y="483315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644008" y="3477766"/>
            <a:ext cx="129614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wallet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932040" y="46891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350246" y="2709596"/>
            <a:ext cx="1296144" cy="684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Profile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825663" y="5661248"/>
            <a:ext cx="15674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vendor Profile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304628" y="2204864"/>
            <a:ext cx="5040560" cy="4248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39552" y="1495636"/>
            <a:ext cx="777686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83568" y="162880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Vendor(Hall, Event Manager, Chef, Photo videographers, Bakery)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60232" y="2563217"/>
            <a:ext cx="1296144" cy="111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Accept/</a:t>
            </a:r>
          </a:p>
          <a:p>
            <a:pPr algn="ctr"/>
            <a:r>
              <a:rPr lang="en-US" dirty="0" smtClean="0"/>
              <a:t>Reject</a:t>
            </a:r>
          </a:p>
          <a:p>
            <a:pPr algn="ctr"/>
            <a:r>
              <a:rPr lang="en-US" dirty="0" smtClean="0"/>
              <a:t>Proposal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6516216" y="4029050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Vendor info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732240" y="5589240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0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2" y="2504972"/>
            <a:ext cx="8229600" cy="4389120"/>
          </a:xfrm>
        </p:spPr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Because of this Our Layered  Architecture , The entire application is loosely  coupled so we can modify the changes easily in future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11521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95736" y="1916832"/>
            <a:ext cx="1224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</a:p>
          <a:p>
            <a:pPr algn="ctr"/>
            <a:r>
              <a:rPr lang="en-US" dirty="0" smtClean="0"/>
              <a:t>Layer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303748" y="3645024"/>
            <a:ext cx="1116124" cy="136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Layer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93840" y="3685365"/>
            <a:ext cx="1080120" cy="128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</a:p>
          <a:p>
            <a:pPr algn="ctr"/>
            <a:r>
              <a:rPr lang="en-US" smtClean="0"/>
              <a:t>Layer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60304" y="1851881"/>
            <a:ext cx="122413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</a:t>
            </a:r>
          </a:p>
          <a:p>
            <a:pPr algn="ctr"/>
            <a:r>
              <a:rPr lang="en-US" dirty="0" smtClean="0"/>
              <a:t>Controller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08104" y="1910755"/>
            <a:ext cx="18722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 REST</a:t>
            </a:r>
          </a:p>
          <a:p>
            <a:pPr algn="ctr"/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652120" y="3657931"/>
            <a:ext cx="1728192" cy="1289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Components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7596336" y="2731604"/>
            <a:ext cx="1547664" cy="109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Services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1763688" y="2607965"/>
            <a:ext cx="432048" cy="136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2627784" y="3062883"/>
            <a:ext cx="180020" cy="510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3419872" y="4217162"/>
            <a:ext cx="576064" cy="14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Up Arrow 16"/>
          <p:cNvSpPr/>
          <p:nvPr/>
        </p:nvSpPr>
        <p:spPr>
          <a:xfrm>
            <a:off x="4439698" y="3376956"/>
            <a:ext cx="188404" cy="280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5084440" y="2492896"/>
            <a:ext cx="423664" cy="183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6228184" y="3062883"/>
            <a:ext cx="216024" cy="622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-Up Arrow 20"/>
          <p:cNvSpPr/>
          <p:nvPr/>
        </p:nvSpPr>
        <p:spPr>
          <a:xfrm>
            <a:off x="7380312" y="3857122"/>
            <a:ext cx="1008112" cy="720080"/>
          </a:xfrm>
          <a:prstGeom prst="leftUpArrow">
            <a:avLst>
              <a:gd name="adj1" fmla="val 648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-Up Arrow 23"/>
          <p:cNvSpPr/>
          <p:nvPr/>
        </p:nvSpPr>
        <p:spPr>
          <a:xfrm rot="16200000">
            <a:off x="7711008" y="2000182"/>
            <a:ext cx="400726" cy="1062118"/>
          </a:xfrm>
          <a:prstGeom prst="leftUpArrow">
            <a:avLst>
              <a:gd name="adj1" fmla="val 1231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678</Words>
  <Application>Microsoft Office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Caliber 2020 Hackathon Submission </vt:lpstr>
      <vt:lpstr>Disclaimer</vt:lpstr>
      <vt:lpstr>Team Introduction</vt:lpstr>
      <vt:lpstr>PowerPoint Presentation</vt:lpstr>
      <vt:lpstr>Description</vt:lpstr>
      <vt:lpstr>Technologies : </vt:lpstr>
      <vt:lpstr>Roles and Functionalities</vt:lpstr>
      <vt:lpstr>Functional Architecture</vt:lpstr>
      <vt:lpstr>Project Architecture</vt:lpstr>
      <vt:lpstr>For Database Schema architecture ,Please find SQL Text file</vt:lpstr>
      <vt:lpstr>REST CALLS</vt:lpstr>
      <vt:lpstr>Future Road Map</vt:lpstr>
      <vt:lpstr>  Please see the application working demo video attached along with is presentation </vt:lpstr>
      <vt:lpstr>      Enjoy the Party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Caliber Hackathon 2020</dc:title>
  <dc:creator>Jegadeesh_Sundari</dc:creator>
  <cp:lastModifiedBy>Jegadeesh_Sundari</cp:lastModifiedBy>
  <cp:revision>153</cp:revision>
  <dcterms:created xsi:type="dcterms:W3CDTF">2020-04-26T18:20:06Z</dcterms:created>
  <dcterms:modified xsi:type="dcterms:W3CDTF">2020-04-27T12:20:16Z</dcterms:modified>
</cp:coreProperties>
</file>