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71" r:id="rId5"/>
    <p:sldId id="258" r:id="rId6"/>
    <p:sldId id="272" r:id="rId7"/>
    <p:sldId id="27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6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@Ajay0678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Irudhayaajay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@KuralSNT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Kuralarasan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@ajayb141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@cleverGokul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7386" y="2125750"/>
            <a:ext cx="336731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https://github.com/Manikandan0123/NM-AIT-GROUP16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Poppins Black</vt:lpstr>
      <vt:lpstr>Poppins SemiBold</vt:lpstr>
      <vt:lpstr>Bebas Neue</vt:lpstr>
      <vt:lpstr>Wingdings</vt:lpstr>
      <vt:lpstr>Poppins</vt:lpstr>
      <vt:lpstr>Poppins Medium</vt:lpstr>
      <vt:lpstr>Arial</vt:lpstr>
      <vt:lpstr>Tips to Prepare for an Exam by Slidesgo</vt:lpstr>
      <vt:lpstr>“News Media Application ”  Task - 1</vt:lpstr>
      <vt:lpstr>PowerPoint Presentation</vt:lpstr>
      <vt:lpstr>Task-1</vt:lpstr>
      <vt:lpstr>Step-Wise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Adhulya Misra</cp:lastModifiedBy>
  <cp:revision>55</cp:revision>
  <dcterms:created xsi:type="dcterms:W3CDTF">2023-09-08T12:46:00Z</dcterms:created>
  <dcterms:modified xsi:type="dcterms:W3CDTF">2023-11-26T16:42:40Z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FF9AF3FCF4A3460B96D5ED02CBA1EE10_13</vt:lpwstr>
  </property>
  <property fmtid="{D5CDD505-2E9C-101B-9397-08002B2CF9AE}" pid="3" name="KSOProductBuildVer">
    <vt:lpwstr>1033-12.2.0.13266</vt:lpwstr>
  </property>
</Properties>
</file>