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Black" panose="00000A00000000000000" pitchFamily="2" charset="0"/>
      <p:bold r:id="rId24"/>
      <p:boldItalic r:id="rId25"/>
    </p:embeddedFont>
    <p:embeddedFont>
      <p:font typeface="SJNKRS+ArialMT" panose="020B0604020202020204"/>
      <p:regular r:id="rId26"/>
    </p:embeddedFont>
    <p:embeddedFont>
      <p:font typeface="SLFRMA+PublicSans-BoldItalic" panose="020B0604020202020204"/>
      <p:regular r:id="rId2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96" d="100"/>
          <a:sy n="96" d="100"/>
        </p:scale>
        <p:origin x="1062" y="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815" y="1709420"/>
          <a:ext cx="5022215" cy="25977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830" y="-10160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1.Framework Selection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 Integrated Development Environment (IDE)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 and Wireframing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4.Coding and Component Development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5.Testing and Quality Assurance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6.Deployment and Maintenance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Developing the front end of a news media application involves careful planning, selection of the right technology stack, and a strong focus on design, development, testing, deployment, and ongoing maintenance. </a:t>
            </a: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Choosing an appropriate framework and tools, along with a seamless workflow, is essential for creating a user-friendly and feature-rich news application that can deliver timely and reliable news content to its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362960" cy="327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https://github.com/Manikandan0123/NM-AIT-GROUP16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On-screen Show (16:9)</PresentationFormat>
  <Paragraphs>101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Poppins</vt:lpstr>
      <vt:lpstr>Poppins Black</vt:lpstr>
      <vt:lpstr>IDNLAK+EBGaramond-Medium</vt:lpstr>
      <vt:lpstr>CSBFGQ+EBGaramond-Bold</vt:lpstr>
      <vt:lpstr>LNEEUU+EBGaramond-Regular</vt:lpstr>
      <vt:lpstr>CHCNIJ+PublicSans-Bold</vt:lpstr>
      <vt:lpstr>SLFRMA+PublicSans-BoldItalic</vt:lpstr>
      <vt:lpstr>Arial</vt:lpstr>
      <vt:lpstr>Wingdings</vt:lpstr>
      <vt:lpstr>Times New Roman</vt:lpstr>
      <vt:lpstr>Bebas Neue</vt:lpstr>
      <vt:lpstr>SJNKRS+ArialMT</vt:lpstr>
      <vt:lpstr>Calibri</vt:lpstr>
      <vt:lpstr>Theme Office</vt:lpstr>
      <vt:lpstr>Tips to Prepare for an Exam by Slidesgo</vt:lpstr>
      <vt:lpstr>“News Media Application ”  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Adhulya Misra</cp:lastModifiedBy>
  <cp:revision>5</cp:revision>
  <dcterms:created xsi:type="dcterms:W3CDTF">2023-10-30T05:21:36Z</dcterms:created>
  <dcterms:modified xsi:type="dcterms:W3CDTF">2023-11-26T16:40:32Z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