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Poppins" panose="00000500000000000000" pitchFamily="2" charset="0"/>
      <p:regular r:id="rId23"/>
    </p:embeddedFont>
    <p:embeddedFont>
      <p:font typeface="Poppins Black" panose="00000A00000000000000" pitchFamily="2" charset="0"/>
      <p:bold r:id="rId24"/>
    </p:embeddedFont>
    <p:embeddedFont>
      <p:font typeface="Public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Analysis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Technology Stack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Development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Data Integration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and Optimization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Deployment and Scalability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User Engagement and Feedback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 dynamic frontend for a news media application involves careful planning, selection of the appropriate technology stack, dynamic UI design, coding, real-time data integration, testing, and deployment on scalable infrastructure.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offer users a captivating and seamless experience, with real-time news updates and interactive features that keep them engaged and informed.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Regular feedback collection and continuous improvement are key to maintaining the dynamic frontend's relevance and functionality.</a:t>
            </a:r>
            <a:endParaRPr lang="en-US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26155" y="2237740"/>
            <a:ext cx="387286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https://github.com/Manikandan0123/NM-AIT-GROUP16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Noto Sans Symbols</vt:lpstr>
      <vt:lpstr>Wingdings</vt:lpstr>
      <vt:lpstr>Times New Roman</vt:lpstr>
      <vt:lpstr>Public Sans</vt:lpstr>
      <vt:lpstr>Poppins Black</vt:lpstr>
      <vt:lpstr>Montserrat ExtraBold</vt:lpstr>
      <vt:lpstr>EB Garamond ExtraBold</vt:lpstr>
      <vt:lpstr>EB Garamond</vt:lpstr>
      <vt:lpstr>Bebas Neue</vt:lpstr>
      <vt:lpstr>Arial</vt:lpstr>
      <vt:lpstr>Calibri</vt:lpstr>
      <vt:lpstr>Poppins</vt:lpstr>
      <vt:lpstr>Simple Light</vt:lpstr>
      <vt:lpstr>Simple Light</vt:lpstr>
      <vt:lpstr>Tips to Prepare for an Exam by Slidesgo</vt:lpstr>
      <vt:lpstr>“News Media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Adhulya Misra</cp:lastModifiedBy>
  <cp:revision>6</cp:revision>
  <dcterms:created xsi:type="dcterms:W3CDTF">2023-10-30T12:28:00Z</dcterms:created>
  <dcterms:modified xsi:type="dcterms:W3CDTF">2023-11-26T16:43:15Z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