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Black" panose="00000A00000000000000" pitchFamily="2" charset="0"/>
      <p:bold r:id="rId24"/>
      <p:boldItalic r:id="rId25"/>
    </p:embeddedFont>
    <p:embeddedFont>
      <p:font typeface="SJNKRS+ArialMT" panose="020B0604020202020204"/>
      <p:regular r:id="rId26"/>
    </p:embeddedFont>
    <p:embeddedFont>
      <p:font typeface="SLFRMA+PublicSans-BoldItalic" panose="020B0604020202020204"/>
      <p:regular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5202"/>
              </p:ext>
            </p:extLst>
          </p:nvPr>
        </p:nvGraphicFramePr>
        <p:xfrm>
          <a:off x="551815" y="1709420"/>
          <a:ext cx="5022215" cy="28721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@manikandan0123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manikandan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@ragulsathya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ragul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annamalai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manojkumar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9872" y="2283718"/>
            <a:ext cx="4032448" cy="183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https://github.com/Manikandan0123/NM-AIT-GROUP16.git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584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CHCNIJ+PublicSans-Bold</vt:lpstr>
      <vt:lpstr>SLFRMA+PublicSans-BoldItalic</vt:lpstr>
      <vt:lpstr>SJNKRS+ArialMT</vt:lpstr>
      <vt:lpstr>Arial</vt:lpstr>
      <vt:lpstr>LNEEUU+EBGaramond-Regular</vt:lpstr>
      <vt:lpstr>Poppins</vt:lpstr>
      <vt:lpstr>IDNLAK+EBGaramond-Medium</vt:lpstr>
      <vt:lpstr>Wingdings</vt:lpstr>
      <vt:lpstr>Times New Roman</vt:lpstr>
      <vt:lpstr>CSBFGQ+EBGaramond-Bold</vt:lpstr>
      <vt:lpstr>Calibri</vt:lpstr>
      <vt:lpstr>Bebas Neue</vt:lpstr>
      <vt:lpstr>Poppins Black</vt:lpstr>
      <vt:lpstr>Theme Office</vt:lpstr>
      <vt:lpstr>Tips to Prepare for an Exam by Slidesgo</vt:lpstr>
      <vt:lpstr>“News Media Application 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Adhulya Misra</cp:lastModifiedBy>
  <cp:revision>7</cp:revision>
  <dcterms:created xsi:type="dcterms:W3CDTF">2023-10-30T05:21:36Z</dcterms:created>
  <dcterms:modified xsi:type="dcterms:W3CDTF">2023-11-27T11:15:45Z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