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  <p:embeddedFont>
      <p:font typeface="Poppins" panose="00000500000000000000" pitchFamily="2" charset="0"/>
      <p:regular r:id="rId23"/>
    </p:embeddedFont>
    <p:embeddedFont>
      <p:font typeface="Poppins Black" panose="00000A00000000000000" pitchFamily="2" charset="0"/>
      <p:bold r:id="rId24"/>
    </p:embeddedFont>
    <p:embeddedFont>
      <p:font typeface="Public San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 showGuides="1">
      <p:cViewPr varScale="1">
        <p:scale>
          <a:sx n="96" d="100"/>
          <a:sy n="96" d="100"/>
        </p:scale>
        <p:origin x="1062" y="78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26953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@manikandan0123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manikandan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@ragulsathya</a:t>
                      </a: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ragul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@annamalaimani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Annamalai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@manoj-66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manojkumar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Analysis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Development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Data Integration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and Optimization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Deployment and Scalability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User Engagement and Feedback Loop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 dynamic frontend for a news media application involves careful planning, selection of the appropriate technology stack, dynamic UI design, coding, real-time data integration, testing, and deployment on scalable infrastructure.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offer users a captivating and seamless experience, with real-time news updates and interactive features that keep them engaged and informed.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Regular feedback collection and continuous improvement are key to maintaining the dynamic frontend's relevance and functionality.</a:t>
            </a:r>
            <a:endParaRPr lang="en-US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26155" y="2144088"/>
            <a:ext cx="38728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https://github.com/Manikandan0123/NM-AIT-GROUP16.git</a:t>
            </a: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391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Montserrat ExtraBold</vt:lpstr>
      <vt:lpstr>Arial</vt:lpstr>
      <vt:lpstr>Wingdings</vt:lpstr>
      <vt:lpstr>Poppins Black</vt:lpstr>
      <vt:lpstr>Times New Roman</vt:lpstr>
      <vt:lpstr>EB Garamond ExtraBold</vt:lpstr>
      <vt:lpstr>EB Garamond</vt:lpstr>
      <vt:lpstr>Noto Sans Symbols</vt:lpstr>
      <vt:lpstr>Bebas Neue</vt:lpstr>
      <vt:lpstr>Public Sans</vt:lpstr>
      <vt:lpstr>Calibri</vt:lpstr>
      <vt:lpstr>Poppins</vt:lpstr>
      <vt:lpstr>Simple Light</vt:lpstr>
      <vt:lpstr>Simple Light</vt:lpstr>
      <vt:lpstr>Tips to Prepare for an Exam by Slidesgo</vt:lpstr>
      <vt:lpstr>“News Media Application ”  Task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Adhulya Misra</cp:lastModifiedBy>
  <cp:revision>7</cp:revision>
  <dcterms:created xsi:type="dcterms:W3CDTF">2023-10-30T12:28:00Z</dcterms:created>
  <dcterms:modified xsi:type="dcterms:W3CDTF">2023-11-27T11:20:06Z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