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6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375B7D65-5937-4B82-91F0-709132CAD7D6}"/>
    <pc:docChg chg="undo custSel modSld">
      <pc:chgData name="Manikandan M" userId="e937158fa8c26625" providerId="LiveId" clId="{375B7D65-5937-4B82-91F0-709132CAD7D6}" dt="2024-04-05T07:08:18.398" v="150" actId="20577"/>
      <pc:docMkLst>
        <pc:docMk/>
      </pc:docMkLst>
      <pc:sldChg chg="modSp mod">
        <pc:chgData name="Manikandan M" userId="e937158fa8c26625" providerId="LiveId" clId="{375B7D65-5937-4B82-91F0-709132CAD7D6}" dt="2024-04-05T06:42:50.089" v="4" actId="14100"/>
        <pc:sldMkLst>
          <pc:docMk/>
          <pc:sldMk cId="0" sldId="256"/>
        </pc:sldMkLst>
        <pc:spChg chg="mod">
          <ac:chgData name="Manikandan M" userId="e937158fa8c26625" providerId="LiveId" clId="{375B7D65-5937-4B82-91F0-709132CAD7D6}" dt="2024-04-05T06:42:50.089" v="4" actId="14100"/>
          <ac:spMkLst>
            <pc:docMk/>
            <pc:sldMk cId="0" sldId="256"/>
            <ac:spMk id="13" creationId="{FB353AFD-F7A4-E6E0-64BD-309C076F06BA}"/>
          </ac:spMkLst>
        </pc:spChg>
      </pc:sldChg>
      <pc:sldChg chg="modSp mod">
        <pc:chgData name="Manikandan M" userId="e937158fa8c26625" providerId="LiveId" clId="{375B7D65-5937-4B82-91F0-709132CAD7D6}" dt="2024-04-05T06:43:05.305" v="7" actId="207"/>
        <pc:sldMkLst>
          <pc:docMk/>
          <pc:sldMk cId="0" sldId="257"/>
        </pc:sldMkLst>
        <pc:spChg chg="mod">
          <ac:chgData name="Manikandan M" userId="e937158fa8c26625" providerId="LiveId" clId="{375B7D65-5937-4B82-91F0-709132CAD7D6}" dt="2024-04-05T06:43:05.305" v="7" actId="207"/>
          <ac:spMkLst>
            <pc:docMk/>
            <pc:sldMk cId="0" sldId="257"/>
            <ac:spMk id="23" creationId="{00000000-0000-0000-0000-000000000000}"/>
          </ac:spMkLst>
        </pc:spChg>
      </pc:sldChg>
      <pc:sldChg chg="modSp mod">
        <pc:chgData name="Manikandan M" userId="e937158fa8c26625" providerId="LiveId" clId="{375B7D65-5937-4B82-91F0-709132CAD7D6}" dt="2024-04-05T06:45:54.367" v="14" actId="207"/>
        <pc:sldMkLst>
          <pc:docMk/>
          <pc:sldMk cId="0" sldId="258"/>
        </pc:sldMkLst>
        <pc:spChg chg="mod">
          <ac:chgData name="Manikandan M" userId="e937158fa8c26625" providerId="LiveId" clId="{375B7D65-5937-4B82-91F0-709132CAD7D6}" dt="2024-04-05T06:45:54.367" v="14" actId="207"/>
          <ac:spMkLst>
            <pc:docMk/>
            <pc:sldMk cId="0" sldId="258"/>
            <ac:spMk id="24" creationId="{00000000-0000-0000-0000-000000000000}"/>
          </ac:spMkLst>
        </pc:spChg>
      </pc:sldChg>
      <pc:sldChg chg="modSp mod">
        <pc:chgData name="Manikandan M" userId="e937158fa8c26625" providerId="LiveId" clId="{375B7D65-5937-4B82-91F0-709132CAD7D6}" dt="2024-04-05T06:49:15.453" v="28" actId="1076"/>
        <pc:sldMkLst>
          <pc:docMk/>
          <pc:sldMk cId="0" sldId="259"/>
        </pc:sldMkLst>
        <pc:spChg chg="mod">
          <ac:chgData name="Manikandan M" userId="e937158fa8c26625" providerId="LiveId" clId="{375B7D65-5937-4B82-91F0-709132CAD7D6}" dt="2024-04-05T06:49:15.453" v="28" actId="1076"/>
          <ac:spMkLst>
            <pc:docMk/>
            <pc:sldMk cId="0" sldId="259"/>
            <ac:spMk id="11" creationId="{00000000-0000-0000-0000-000000000000}"/>
          </ac:spMkLst>
        </pc:spChg>
      </pc:sldChg>
      <pc:sldChg chg="addSp delSp modSp mod">
        <pc:chgData name="Manikandan M" userId="e937158fa8c26625" providerId="LiveId" clId="{375B7D65-5937-4B82-91F0-709132CAD7D6}" dt="2024-04-05T06:54:20.946" v="50" actId="255"/>
        <pc:sldMkLst>
          <pc:docMk/>
          <pc:sldMk cId="0" sldId="260"/>
        </pc:sldMkLst>
        <pc:spChg chg="add del mod">
          <ac:chgData name="Manikandan M" userId="e937158fa8c26625" providerId="LiveId" clId="{375B7D65-5937-4B82-91F0-709132CAD7D6}" dt="2024-04-05T06:54:20.946" v="50" actId="255"/>
          <ac:spMkLst>
            <pc:docMk/>
            <pc:sldMk cId="0" sldId="260"/>
            <ac:spMk id="11" creationId="{00000000-0000-0000-0000-000000000000}"/>
          </ac:spMkLst>
        </pc:spChg>
        <pc:spChg chg="add del">
          <ac:chgData name="Manikandan M" userId="e937158fa8c26625" providerId="LiveId" clId="{375B7D65-5937-4B82-91F0-709132CAD7D6}" dt="2024-04-05T06:50:06.640" v="30"/>
          <ac:spMkLst>
            <pc:docMk/>
            <pc:sldMk cId="0" sldId="260"/>
            <ac:spMk id="12" creationId="{0B4652B1-786A-2642-0AA0-563DB2B3CD03}"/>
          </ac:spMkLst>
        </pc:spChg>
        <pc:spChg chg="add del">
          <ac:chgData name="Manikandan M" userId="e937158fa8c26625" providerId="LiveId" clId="{375B7D65-5937-4B82-91F0-709132CAD7D6}" dt="2024-04-05T06:50:06.640" v="30"/>
          <ac:spMkLst>
            <pc:docMk/>
            <pc:sldMk cId="0" sldId="260"/>
            <ac:spMk id="13" creationId="{AFDED88C-52D1-1028-8C70-1EC458E8725B}"/>
          </ac:spMkLst>
        </pc:spChg>
        <pc:spChg chg="add del">
          <ac:chgData name="Manikandan M" userId="e937158fa8c26625" providerId="LiveId" clId="{375B7D65-5937-4B82-91F0-709132CAD7D6}" dt="2024-04-05T06:50:10.615" v="32"/>
          <ac:spMkLst>
            <pc:docMk/>
            <pc:sldMk cId="0" sldId="260"/>
            <ac:spMk id="14" creationId="{19F80FED-7BB5-3D28-D866-0A9C511CABE1}"/>
          </ac:spMkLst>
        </pc:spChg>
        <pc:spChg chg="add del">
          <ac:chgData name="Manikandan M" userId="e937158fa8c26625" providerId="LiveId" clId="{375B7D65-5937-4B82-91F0-709132CAD7D6}" dt="2024-04-05T06:50:10.615" v="32"/>
          <ac:spMkLst>
            <pc:docMk/>
            <pc:sldMk cId="0" sldId="260"/>
            <ac:spMk id="15" creationId="{D668B13E-BB5F-511F-3443-3CFEA1552AE9}"/>
          </ac:spMkLst>
        </pc:spChg>
        <pc:spChg chg="add del">
          <ac:chgData name="Manikandan M" userId="e937158fa8c26625" providerId="LiveId" clId="{375B7D65-5937-4B82-91F0-709132CAD7D6}" dt="2024-04-05T06:53:17.520" v="35"/>
          <ac:spMkLst>
            <pc:docMk/>
            <pc:sldMk cId="0" sldId="260"/>
            <ac:spMk id="16" creationId="{6BA92C3A-CFD0-EA25-58AA-2E32130438D9}"/>
          </ac:spMkLst>
        </pc:spChg>
        <pc:spChg chg="add del">
          <ac:chgData name="Manikandan M" userId="e937158fa8c26625" providerId="LiveId" clId="{375B7D65-5937-4B82-91F0-709132CAD7D6}" dt="2024-04-05T06:53:17.520" v="35"/>
          <ac:spMkLst>
            <pc:docMk/>
            <pc:sldMk cId="0" sldId="260"/>
            <ac:spMk id="17" creationId="{C2127F19-B572-AADF-3AF5-E15E79E270FB}"/>
          </ac:spMkLst>
        </pc:spChg>
        <pc:spChg chg="add del">
          <ac:chgData name="Manikandan M" userId="e937158fa8c26625" providerId="LiveId" clId="{375B7D65-5937-4B82-91F0-709132CAD7D6}" dt="2024-04-05T06:54:00.586" v="47"/>
          <ac:spMkLst>
            <pc:docMk/>
            <pc:sldMk cId="0" sldId="260"/>
            <ac:spMk id="18" creationId="{6D5563EF-2231-B850-022C-FBADF62C474A}"/>
          </ac:spMkLst>
        </pc:spChg>
        <pc:spChg chg="add del">
          <ac:chgData name="Manikandan M" userId="e937158fa8c26625" providerId="LiveId" clId="{375B7D65-5937-4B82-91F0-709132CAD7D6}" dt="2024-04-05T06:54:00.586" v="47"/>
          <ac:spMkLst>
            <pc:docMk/>
            <pc:sldMk cId="0" sldId="260"/>
            <ac:spMk id="19" creationId="{FD1F6FB0-38EA-4E26-37FF-FB13F828BA9B}"/>
          </ac:spMkLst>
        </pc:spChg>
        <pc:spChg chg="add del mod">
          <ac:chgData name="Manikandan M" userId="e937158fa8c26625" providerId="LiveId" clId="{375B7D65-5937-4B82-91F0-709132CAD7D6}" dt="2024-04-05T06:53:59.385" v="45" actId="767"/>
          <ac:spMkLst>
            <pc:docMk/>
            <pc:sldMk cId="0" sldId="260"/>
            <ac:spMk id="20" creationId="{E5AFB704-22E8-4135-4C30-1EF541BF84E3}"/>
          </ac:spMkLst>
        </pc:spChg>
        <pc:spChg chg="add del">
          <ac:chgData name="Manikandan M" userId="e937158fa8c26625" providerId="LiveId" clId="{375B7D65-5937-4B82-91F0-709132CAD7D6}" dt="2024-04-05T06:53:58.501" v="42"/>
          <ac:spMkLst>
            <pc:docMk/>
            <pc:sldMk cId="0" sldId="260"/>
            <ac:spMk id="21" creationId="{02F0F5F3-45AB-5F71-5FAF-44D6534C26C9}"/>
          </ac:spMkLst>
        </pc:spChg>
        <pc:spChg chg="add del">
          <ac:chgData name="Manikandan M" userId="e937158fa8c26625" providerId="LiveId" clId="{375B7D65-5937-4B82-91F0-709132CAD7D6}" dt="2024-04-05T06:53:58.501" v="42"/>
          <ac:spMkLst>
            <pc:docMk/>
            <pc:sldMk cId="0" sldId="260"/>
            <ac:spMk id="22" creationId="{AF580442-86C6-117D-7216-6AAC3871EEE2}"/>
          </ac:spMkLst>
        </pc:spChg>
      </pc:sldChg>
      <pc:sldChg chg="modSp mod">
        <pc:chgData name="Manikandan M" userId="e937158fa8c26625" providerId="LiveId" clId="{375B7D65-5937-4B82-91F0-709132CAD7D6}" dt="2024-04-05T06:56:21.313" v="60" actId="207"/>
        <pc:sldMkLst>
          <pc:docMk/>
          <pc:sldMk cId="0" sldId="261"/>
        </pc:sldMkLst>
        <pc:spChg chg="mod">
          <ac:chgData name="Manikandan M" userId="e937158fa8c26625" providerId="LiveId" clId="{375B7D65-5937-4B82-91F0-709132CAD7D6}" dt="2024-04-05T06:56:21.313" v="60" actId="207"/>
          <ac:spMkLst>
            <pc:docMk/>
            <pc:sldMk cId="0" sldId="261"/>
            <ac:spMk id="9" creationId="{00000000-0000-0000-0000-000000000000}"/>
          </ac:spMkLst>
        </pc:spChg>
      </pc:sldChg>
      <pc:sldChg chg="modSp mod">
        <pc:chgData name="Manikandan M" userId="e937158fa8c26625" providerId="LiveId" clId="{375B7D65-5937-4B82-91F0-709132CAD7D6}" dt="2024-04-05T06:58:24.612" v="62" actId="207"/>
        <pc:sldMkLst>
          <pc:docMk/>
          <pc:sldMk cId="0" sldId="262"/>
        </pc:sldMkLst>
        <pc:spChg chg="mod">
          <ac:chgData name="Manikandan M" userId="e937158fa8c26625" providerId="LiveId" clId="{375B7D65-5937-4B82-91F0-709132CAD7D6}" dt="2024-04-05T06:58:24.612" v="62" actId="207"/>
          <ac:spMkLst>
            <pc:docMk/>
            <pc:sldMk cId="0" sldId="262"/>
            <ac:spMk id="15" creationId="{00000000-0000-0000-0000-000000000000}"/>
          </ac:spMkLst>
        </pc:spChg>
      </pc:sldChg>
      <pc:sldChg chg="modSp mod">
        <pc:chgData name="Manikandan M" userId="e937158fa8c26625" providerId="LiveId" clId="{375B7D65-5937-4B82-91F0-709132CAD7D6}" dt="2024-04-05T07:00:01.355" v="67" actId="207"/>
        <pc:sldMkLst>
          <pc:docMk/>
          <pc:sldMk cId="0" sldId="263"/>
        </pc:sldMkLst>
        <pc:spChg chg="mod">
          <ac:chgData name="Manikandan M" userId="e937158fa8c26625" providerId="LiveId" clId="{375B7D65-5937-4B82-91F0-709132CAD7D6}" dt="2024-04-05T07:00:01.355" v="67" actId="207"/>
          <ac:spMkLst>
            <pc:docMk/>
            <pc:sldMk cId="0" sldId="263"/>
            <ac:spMk id="9" creationId="{00000000-0000-0000-0000-000000000000}"/>
          </ac:spMkLst>
        </pc:spChg>
      </pc:sldChg>
      <pc:sldChg chg="modSp mod">
        <pc:chgData name="Manikandan M" userId="e937158fa8c26625" providerId="LiveId" clId="{375B7D65-5937-4B82-91F0-709132CAD7D6}" dt="2024-04-05T07:03:26.726" v="75"/>
        <pc:sldMkLst>
          <pc:docMk/>
          <pc:sldMk cId="0" sldId="264"/>
        </pc:sldMkLst>
        <pc:spChg chg="mod">
          <ac:chgData name="Manikandan M" userId="e937158fa8c26625" providerId="LiveId" clId="{375B7D65-5937-4B82-91F0-709132CAD7D6}" dt="2024-04-05T07:02:37.195" v="68"/>
          <ac:spMkLst>
            <pc:docMk/>
            <pc:sldMk cId="0" sldId="264"/>
            <ac:spMk id="19" creationId="{00000000-0000-0000-0000-000000000000}"/>
          </ac:spMkLst>
        </pc:spChg>
        <pc:spChg chg="mod">
          <ac:chgData name="Manikandan M" userId="e937158fa8c26625" providerId="LiveId" clId="{375B7D65-5937-4B82-91F0-709132CAD7D6}" dt="2024-04-05T07:03:26.726" v="75"/>
          <ac:spMkLst>
            <pc:docMk/>
            <pc:sldMk cId="0" sldId="264"/>
            <ac:spMk id="24" creationId="{00000000-0000-0000-0000-000000000000}"/>
          </ac:spMkLst>
        </pc:spChg>
        <pc:spChg chg="mod">
          <ac:chgData name="Manikandan M" userId="e937158fa8c26625" providerId="LiveId" clId="{375B7D65-5937-4B82-91F0-709132CAD7D6}" dt="2024-04-05T07:03:15.322" v="74"/>
          <ac:spMkLst>
            <pc:docMk/>
            <pc:sldMk cId="0" sldId="264"/>
            <ac:spMk id="25" creationId="{00000000-0000-0000-0000-000000000000}"/>
          </ac:spMkLst>
        </pc:spChg>
        <pc:spChg chg="mod">
          <ac:chgData name="Manikandan M" userId="e937158fa8c26625" providerId="LiveId" clId="{375B7D65-5937-4B82-91F0-709132CAD7D6}" dt="2024-04-05T07:03:05.683" v="73"/>
          <ac:spMkLst>
            <pc:docMk/>
            <pc:sldMk cId="0" sldId="264"/>
            <ac:spMk id="26" creationId="{00000000-0000-0000-0000-000000000000}"/>
          </ac:spMkLst>
        </pc:spChg>
        <pc:spChg chg="mod">
          <ac:chgData name="Manikandan M" userId="e937158fa8c26625" providerId="LiveId" clId="{375B7D65-5937-4B82-91F0-709132CAD7D6}" dt="2024-04-05T07:02:58.059" v="72" actId="20577"/>
          <ac:spMkLst>
            <pc:docMk/>
            <pc:sldMk cId="0" sldId="264"/>
            <ac:spMk id="27" creationId="{00000000-0000-0000-0000-000000000000}"/>
          </ac:spMkLst>
        </pc:spChg>
      </pc:sldChg>
      <pc:sldChg chg="modSp mod">
        <pc:chgData name="Manikandan M" userId="e937158fa8c26625" providerId="LiveId" clId="{375B7D65-5937-4B82-91F0-709132CAD7D6}" dt="2024-04-05T07:08:18.398" v="150" actId="20577"/>
        <pc:sldMkLst>
          <pc:docMk/>
          <pc:sldMk cId="0" sldId="265"/>
        </pc:sldMkLst>
        <pc:spChg chg="mod">
          <ac:chgData name="Manikandan M" userId="e937158fa8c26625" providerId="LiveId" clId="{375B7D65-5937-4B82-91F0-709132CAD7D6}" dt="2024-04-05T07:08:18.398" v="150" actId="20577"/>
          <ac:spMkLst>
            <pc:docMk/>
            <pc:sldMk cId="0" sldId="265"/>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vagaim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tJF7__q3g3JIuh7i6xJ8DGa1sQIrQQS8?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M.MANIKANDAN</a:t>
            </a:r>
            <a:br>
              <a:rPr lang="en-US" sz="2000" spc="15" dirty="0"/>
            </a:br>
            <a:r>
              <a:rPr lang="en-US" sz="1600" spc="15" dirty="0">
                <a:solidFill>
                  <a:schemeClr val="tx1">
                    <a:lumMod val="85000"/>
                    <a:lumOff val="15000"/>
                  </a:schemeClr>
                </a:solidFill>
              </a:rPr>
              <a:t>Reg no:813821205029</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manivagaimk@gmail.com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https://drive.google.com/drive/folders/1tJF7__q3g3JIuh7i6xJ8DGa1sQIrQQS8?usp=drive_link</a:t>
            </a:r>
            <a:endParaRPr sz="1600" dirty="0">
              <a:latin typeface="Trebuchet MS"/>
              <a:cs typeface="Trebuchet MS"/>
            </a:endParaRPr>
          </a:p>
        </p:txBody>
      </p:sp>
      <p:sp>
        <p:nvSpPr>
          <p:cNvPr id="11" name="TextBox 10"/>
          <p:cNvSpPr txBox="1"/>
          <p:nvPr/>
        </p:nvSpPr>
        <p:spPr>
          <a:xfrm>
            <a:off x="519372" y="1447801"/>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M.MANIKANDAN Reg no:813821205029 NM Mail id: manivagaimk@gmail.com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10</cp:revision>
  <dcterms:created xsi:type="dcterms:W3CDTF">2024-04-01T15:34:00Z</dcterms:created>
  <dcterms:modified xsi:type="dcterms:W3CDTF">2024-04-05T07:08:31Z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