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230" y="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ivagaim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1tJF7__q3g3JIuh7i6xJ8DGa1sQIrQQS8?usp=drive_link"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732424"/>
            <a:ext cx="7620000" cy="2109552"/>
          </a:xfrm>
          <a:prstGeom prst="rect">
            <a:avLst/>
          </a:prstGeom>
        </p:spPr>
        <p:txBody>
          <a:bodyPr vert="horz" wrap="square" lIns="0" tIns="16510" rIns="0" bIns="0" rtlCol="0">
            <a:spAutoFit/>
          </a:bodyPr>
          <a:lstStyle/>
          <a:p>
            <a:pPr marL="3213735">
              <a:lnSpc>
                <a:spcPct val="100000"/>
              </a:lnSpc>
              <a:spcBef>
                <a:spcPts val="130"/>
              </a:spcBef>
            </a:pPr>
            <a:r>
              <a:rPr lang="en-US" sz="2800" b="1" spc="15" dirty="0">
                <a:solidFill>
                  <a:srgbClr val="00B050"/>
                </a:solidFill>
              </a:rPr>
              <a:t>FINAL PROJECT</a:t>
            </a:r>
            <a:br>
              <a:rPr lang="en-US" sz="2400" spc="15" dirty="0"/>
            </a:br>
            <a:r>
              <a:rPr lang="en-US" sz="2000" spc="15" dirty="0"/>
              <a:t>M.MANIKANDAN</a:t>
            </a:r>
            <a:br>
              <a:rPr lang="en-US" sz="2000" spc="15" dirty="0"/>
            </a:br>
            <a:r>
              <a:rPr lang="en-US" sz="1600" spc="15" dirty="0">
                <a:solidFill>
                  <a:schemeClr val="tx1">
                    <a:lumMod val="85000"/>
                    <a:lumOff val="15000"/>
                  </a:schemeClr>
                </a:solidFill>
              </a:rPr>
              <a:t>Reg no:813821205029</a:t>
            </a:r>
            <a:br>
              <a:rPr lang="en-US" sz="1600" spc="15" dirty="0">
                <a:solidFill>
                  <a:schemeClr val="tx1">
                    <a:lumMod val="85000"/>
                    <a:lumOff val="15000"/>
                  </a:schemeClr>
                </a:solidFill>
              </a:rPr>
            </a:br>
            <a:r>
              <a:rPr lang="en-US" sz="1600" spc="15" dirty="0">
                <a:solidFill>
                  <a:schemeClr val="tx1">
                    <a:lumMod val="85000"/>
                    <a:lumOff val="15000"/>
                  </a:schemeClr>
                </a:solidFill>
              </a:rPr>
              <a:t>NM Mail id: </a:t>
            </a:r>
            <a:r>
              <a:rPr lang="en-US" sz="1600" spc="15" dirty="0">
                <a:solidFill>
                  <a:schemeClr val="tx1">
                    <a:lumMod val="85000"/>
                    <a:lumOff val="15000"/>
                  </a:schemeClr>
                </a:solidFill>
                <a:hlinkClick r:id="rId3"/>
              </a:rPr>
              <a:t>manivagaimk@gmail.com</a:t>
            </a:r>
            <a:br>
              <a:rPr lang="en-US" sz="1600" spc="15" dirty="0">
                <a:solidFill>
                  <a:schemeClr val="tx1">
                    <a:lumMod val="85000"/>
                    <a:lumOff val="15000"/>
                  </a:schemeClr>
                </a:solidFill>
              </a:rPr>
            </a:br>
            <a:r>
              <a:rPr lang="en-US" sz="1600" spc="15" dirty="0">
                <a:solidFill>
                  <a:schemeClr val="tx1">
                    <a:lumMod val="85000"/>
                    <a:lumOff val="15000"/>
                  </a:schemeClr>
                </a:solidFill>
              </a:rPr>
              <a:t>College Name: </a:t>
            </a:r>
            <a:r>
              <a:rPr lang="en-US" sz="1600" spc="15">
                <a:solidFill>
                  <a:schemeClr val="tx1">
                    <a:lumMod val="85000"/>
                    <a:lumOff val="15000"/>
                  </a:schemeClr>
                </a:solidFill>
              </a:rPr>
              <a:t>Saranathan</a:t>
            </a:r>
            <a:r>
              <a:rPr lang="en-US" sz="1600" spc="15" dirty="0">
                <a:solidFill>
                  <a:schemeClr val="tx1">
                    <a:lumMod val="85000"/>
                    <a:lumOff val="15000"/>
                  </a:schemeClr>
                </a:solidFill>
              </a:rPr>
              <a:t> College Of  Engineering</a:t>
            </a:r>
            <a:br>
              <a:rPr lang="en-US" sz="2000" spc="15" dirty="0"/>
            </a:br>
            <a:endParaRPr sz="2400" spc="15"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FB353AFD-F7A4-E6E0-64BD-309C076F06BA}"/>
              </a:ext>
            </a:extLst>
          </p:cNvPr>
          <p:cNvSpPr txBox="1"/>
          <p:nvPr/>
        </p:nvSpPr>
        <p:spPr>
          <a:xfrm>
            <a:off x="838200" y="563881"/>
            <a:ext cx="8305799" cy="523220"/>
          </a:xfrm>
          <a:prstGeom prst="rect">
            <a:avLst/>
          </a:prstGeom>
          <a:noFill/>
        </p:spPr>
        <p:txBody>
          <a:bodyPr wrap="square" rtlCol="0">
            <a:spAutoFit/>
          </a:bodyPr>
          <a:lstStyle/>
          <a:p>
            <a:r>
              <a:rPr lang="en-US" sz="2800" b="1" i="0" dirty="0">
                <a:effectLst/>
                <a:latin typeface="Söhne"/>
              </a:rPr>
              <a:t>Unleashing Creativity With  LSTM Text Generation</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8015028" cy="262892"/>
          </a:xfrm>
          <a:prstGeom prst="rect">
            <a:avLst/>
          </a:prstGeom>
        </p:spPr>
        <p:txBody>
          <a:bodyPr vert="horz" wrap="square" lIns="0" tIns="16510" rIns="0" bIns="0" rtlCol="0">
            <a:spAutoFit/>
          </a:bodyPr>
          <a:lstStyle/>
          <a:p>
            <a:pPr marL="12700">
              <a:lnSpc>
                <a:spcPct val="100000"/>
              </a:lnSpc>
              <a:spcBef>
                <a:spcPts val="130"/>
              </a:spcBef>
            </a:pPr>
            <a:r>
              <a:rPr lang="en-US" sz="1600" u="heavy" spc="-130" dirty="0">
                <a:solidFill>
                  <a:srgbClr val="006FC0"/>
                </a:solidFill>
                <a:uFill>
                  <a:solidFill>
                    <a:srgbClr val="006FC0"/>
                  </a:solidFill>
                </a:uFill>
                <a:latin typeface="Trebuchet MS"/>
                <a:cs typeface="Trebuchet MS"/>
                <a:hlinkClick r:id="rId3"/>
              </a:rPr>
              <a:t>https://drive.google.com/drive/folders/1tJF7__q3g3JIuh7i6xJ8DGa1sQIrQQS8?usp=drive_link</a:t>
            </a:r>
            <a:endParaRPr sz="16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720</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FINAL PROJECT M.MANIKANDAN Reg no:813821205029 NM Mail id: manivagaimk@gmail.com College Name: Saranathan College Of  Engineering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10</cp:revision>
  <dcterms:created xsi:type="dcterms:W3CDTF">2024-04-01T15:34:00Z</dcterms:created>
  <dcterms:modified xsi:type="dcterms:W3CDTF">2024-04-05T06:31:34Z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