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29-08-2024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F439ED-1E90-4106-847A-8EF19031FE2F}" type="slidenum">
              <a:rPr lang="en-IN" smtClean="0"/>
              <a:t>6</a:t>
            </a:fld>
            <a:endParaRPr lang="en-IN"/>
          </a:p>
        </p:txBody>
      </p:sp>
    </p:spTree>
    <p:extLst>
      <p:ext uri="{BB962C8B-B14F-4D97-AF65-F5344CB8AC3E}">
        <p14:creationId xmlns:p14="http://schemas.microsoft.com/office/powerpoint/2010/main" val="22053700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F439ED-1E90-4106-847A-8EF19031FE2F}" type="slidenum">
              <a:rPr lang="en-IN" smtClean="0"/>
              <a:t>8</a:t>
            </a:fld>
            <a:endParaRPr lang="en-IN"/>
          </a:p>
        </p:txBody>
      </p:sp>
    </p:spTree>
    <p:extLst>
      <p:ext uri="{BB962C8B-B14F-4D97-AF65-F5344CB8AC3E}">
        <p14:creationId xmlns:p14="http://schemas.microsoft.com/office/powerpoint/2010/main" val="14810392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 Id="rId4" Type="http://schemas.openxmlformats.org/officeDocument/2006/relationships/image" Target="../media/image12.sv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4.sv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493999"/>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Student Exam Mark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  MANIKANDAN .S</a:t>
            </a:r>
          </a:p>
          <a:p>
            <a:r>
              <a:rPr lang="en-US" sz="2400" dirty="0"/>
              <a:t>REGISTER NO:  312207307</a:t>
            </a:r>
          </a:p>
          <a:p>
            <a:r>
              <a:rPr lang="en-US" sz="2400" dirty="0"/>
              <a:t>DEPARTMENT: COMMERCE</a:t>
            </a:r>
          </a:p>
          <a:p>
            <a:r>
              <a:rPr lang="en-US" sz="2400" dirty="0"/>
              <a:t>COLLEGE: C.KANDASWAMI NAIDU COLLEGE FOR MEN</a:t>
            </a:r>
          </a:p>
          <a:p>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graphicFrame>
        <p:nvGraphicFramePr>
          <p:cNvPr id="3" name="Table 2">
            <a:extLst>
              <a:ext uri="{FF2B5EF4-FFF2-40B4-BE49-F238E27FC236}">
                <a16:creationId xmlns:a16="http://schemas.microsoft.com/office/drawing/2014/main" id="{272E9988-316A-8E1D-34C6-7631B4C8BE9A}"/>
              </a:ext>
            </a:extLst>
          </p:cNvPr>
          <p:cNvGraphicFramePr>
            <a:graphicFrameLocks noGrp="1"/>
          </p:cNvGraphicFramePr>
          <p:nvPr>
            <p:extLst>
              <p:ext uri="{D42A27DB-BD31-4B8C-83A1-F6EECF244321}">
                <p14:modId xmlns:p14="http://schemas.microsoft.com/office/powerpoint/2010/main" val="2337202011"/>
              </p:ext>
            </p:extLst>
          </p:nvPr>
        </p:nvGraphicFramePr>
        <p:xfrm>
          <a:off x="769272" y="1550978"/>
          <a:ext cx="3684932" cy="4525972"/>
        </p:xfrm>
        <a:graphic>
          <a:graphicData uri="http://schemas.openxmlformats.org/drawingml/2006/table">
            <a:tbl>
              <a:tblPr/>
              <a:tblGrid>
                <a:gridCol w="704472">
                  <a:extLst>
                    <a:ext uri="{9D8B030D-6E8A-4147-A177-3AD203B41FA5}">
                      <a16:colId xmlns:a16="http://schemas.microsoft.com/office/drawing/2014/main" val="1491413040"/>
                    </a:ext>
                  </a:extLst>
                </a:gridCol>
                <a:gridCol w="531064">
                  <a:extLst>
                    <a:ext uri="{9D8B030D-6E8A-4147-A177-3AD203B41FA5}">
                      <a16:colId xmlns:a16="http://schemas.microsoft.com/office/drawing/2014/main" val="4075595083"/>
                    </a:ext>
                  </a:extLst>
                </a:gridCol>
                <a:gridCol w="650282">
                  <a:extLst>
                    <a:ext uri="{9D8B030D-6E8A-4147-A177-3AD203B41FA5}">
                      <a16:colId xmlns:a16="http://schemas.microsoft.com/office/drawing/2014/main" val="4018535008"/>
                    </a:ext>
                  </a:extLst>
                </a:gridCol>
                <a:gridCol w="585254">
                  <a:extLst>
                    <a:ext uri="{9D8B030D-6E8A-4147-A177-3AD203B41FA5}">
                      <a16:colId xmlns:a16="http://schemas.microsoft.com/office/drawing/2014/main" val="2372733551"/>
                    </a:ext>
                  </a:extLst>
                </a:gridCol>
                <a:gridCol w="639444">
                  <a:extLst>
                    <a:ext uri="{9D8B030D-6E8A-4147-A177-3AD203B41FA5}">
                      <a16:colId xmlns:a16="http://schemas.microsoft.com/office/drawing/2014/main" val="565666934"/>
                    </a:ext>
                  </a:extLst>
                </a:gridCol>
                <a:gridCol w="574416">
                  <a:extLst>
                    <a:ext uri="{9D8B030D-6E8A-4147-A177-3AD203B41FA5}">
                      <a16:colId xmlns:a16="http://schemas.microsoft.com/office/drawing/2014/main" val="2832376185"/>
                    </a:ext>
                  </a:extLst>
                </a:gridCol>
              </a:tblGrid>
              <a:tr h="156068">
                <a:tc>
                  <a:txBody>
                    <a:bodyPr/>
                    <a:lstStyle/>
                    <a:p>
                      <a:pPr algn="l" fontAlgn="ctr"/>
                      <a:r>
                        <a:rPr lang="en-US" sz="900" b="1" i="0" u="none" strike="noStrike">
                          <a:solidFill>
                            <a:srgbClr val="000000"/>
                          </a:solidFill>
                          <a:effectLst/>
                          <a:highlight>
                            <a:srgbClr val="DDEBF7"/>
                          </a:highlight>
                          <a:latin typeface="Calibri" panose="020F0502020204030204" pitchFamily="34" charset="0"/>
                        </a:rPr>
                        <a:t>STUDENT</a:t>
                      </a:r>
                    </a:p>
                  </a:txBody>
                  <a:tcPr marL="6503" marR="6503" marT="6503" marB="0" anchor="ctr">
                    <a:lnL>
                      <a:noFill/>
                    </a:lnL>
                    <a:lnR>
                      <a:noFill/>
                    </a:lnR>
                    <a:lnT>
                      <a:noFill/>
                    </a:lnT>
                    <a:lnB w="6350" cap="flat" cmpd="sng" algn="ctr">
                      <a:solidFill>
                        <a:srgbClr val="9BC2E6"/>
                      </a:solidFill>
                      <a:prstDash val="solid"/>
                      <a:round/>
                      <a:headEnd type="none" w="med" len="med"/>
                      <a:tailEnd type="none" w="med" len="med"/>
                    </a:lnB>
                    <a:solidFill>
                      <a:srgbClr val="DDEBF7"/>
                    </a:solidFill>
                  </a:tcPr>
                </a:tc>
                <a:tc>
                  <a:txBody>
                    <a:bodyPr/>
                    <a:lstStyle/>
                    <a:p>
                      <a:pPr algn="l" fontAlgn="ctr"/>
                      <a:r>
                        <a:rPr lang="en-US" sz="900" b="1" i="0" u="none" strike="noStrike">
                          <a:solidFill>
                            <a:srgbClr val="000000"/>
                          </a:solidFill>
                          <a:effectLst/>
                          <a:highlight>
                            <a:srgbClr val="DDEBF7"/>
                          </a:highlight>
                          <a:latin typeface="Calibri" panose="020F0502020204030204" pitchFamily="34" charset="0"/>
                        </a:rPr>
                        <a:t>TAMIL</a:t>
                      </a:r>
                    </a:p>
                  </a:txBody>
                  <a:tcPr marL="6503" marR="6503" marT="6503" marB="0" anchor="ctr">
                    <a:lnL>
                      <a:noFill/>
                    </a:lnL>
                    <a:lnR>
                      <a:noFill/>
                    </a:lnR>
                    <a:lnT>
                      <a:noFill/>
                    </a:lnT>
                    <a:lnB w="6350" cap="flat" cmpd="sng" algn="ctr">
                      <a:solidFill>
                        <a:srgbClr val="9BC2E6"/>
                      </a:solidFill>
                      <a:prstDash val="solid"/>
                      <a:round/>
                      <a:headEnd type="none" w="med" len="med"/>
                      <a:tailEnd type="none" w="med" len="med"/>
                    </a:lnB>
                    <a:solidFill>
                      <a:srgbClr val="DDEBF7"/>
                    </a:solidFill>
                  </a:tcPr>
                </a:tc>
                <a:tc>
                  <a:txBody>
                    <a:bodyPr/>
                    <a:lstStyle/>
                    <a:p>
                      <a:pPr algn="l" fontAlgn="ctr"/>
                      <a:r>
                        <a:rPr lang="en-US" sz="900" b="1" i="0" u="none" strike="noStrike">
                          <a:solidFill>
                            <a:srgbClr val="000000"/>
                          </a:solidFill>
                          <a:effectLst/>
                          <a:highlight>
                            <a:srgbClr val="DDEBF7"/>
                          </a:highlight>
                          <a:latin typeface="Calibri" panose="020F0502020204030204" pitchFamily="34" charset="0"/>
                        </a:rPr>
                        <a:t>ENGLISH</a:t>
                      </a:r>
                    </a:p>
                  </a:txBody>
                  <a:tcPr marL="6503" marR="6503" marT="6503" marB="0" anchor="ctr">
                    <a:lnL>
                      <a:noFill/>
                    </a:lnL>
                    <a:lnR>
                      <a:noFill/>
                    </a:lnR>
                    <a:lnT>
                      <a:noFill/>
                    </a:lnT>
                    <a:lnB w="6350" cap="flat" cmpd="sng" algn="ctr">
                      <a:solidFill>
                        <a:srgbClr val="9BC2E6"/>
                      </a:solidFill>
                      <a:prstDash val="solid"/>
                      <a:round/>
                      <a:headEnd type="none" w="med" len="med"/>
                      <a:tailEnd type="none" w="med" len="med"/>
                    </a:lnB>
                    <a:solidFill>
                      <a:srgbClr val="DDEBF7"/>
                    </a:solidFill>
                  </a:tcPr>
                </a:tc>
                <a:tc>
                  <a:txBody>
                    <a:bodyPr/>
                    <a:lstStyle/>
                    <a:p>
                      <a:pPr algn="l" fontAlgn="ctr"/>
                      <a:r>
                        <a:rPr lang="en-US" sz="900" b="1" i="0" u="none" strike="noStrike">
                          <a:solidFill>
                            <a:srgbClr val="000000"/>
                          </a:solidFill>
                          <a:effectLst/>
                          <a:highlight>
                            <a:srgbClr val="DDEBF7"/>
                          </a:highlight>
                          <a:latin typeface="Calibri" panose="020F0502020204030204" pitchFamily="34" charset="0"/>
                        </a:rPr>
                        <a:t>MATHS</a:t>
                      </a:r>
                    </a:p>
                  </a:txBody>
                  <a:tcPr marL="6503" marR="6503" marT="6503" marB="0" anchor="ctr">
                    <a:lnL>
                      <a:noFill/>
                    </a:lnL>
                    <a:lnR>
                      <a:noFill/>
                    </a:lnR>
                    <a:lnT>
                      <a:noFill/>
                    </a:lnT>
                    <a:lnB w="6350" cap="flat" cmpd="sng" algn="ctr">
                      <a:solidFill>
                        <a:srgbClr val="9BC2E6"/>
                      </a:solidFill>
                      <a:prstDash val="solid"/>
                      <a:round/>
                      <a:headEnd type="none" w="med" len="med"/>
                      <a:tailEnd type="none" w="med" len="med"/>
                    </a:lnB>
                    <a:solidFill>
                      <a:srgbClr val="DDEBF7"/>
                    </a:solidFill>
                  </a:tcPr>
                </a:tc>
                <a:tc>
                  <a:txBody>
                    <a:bodyPr/>
                    <a:lstStyle/>
                    <a:p>
                      <a:pPr algn="l" fontAlgn="ctr"/>
                      <a:r>
                        <a:rPr lang="en-US" sz="900" b="1" i="0" u="none" strike="noStrike">
                          <a:solidFill>
                            <a:srgbClr val="000000"/>
                          </a:solidFill>
                          <a:effectLst/>
                          <a:highlight>
                            <a:srgbClr val="DDEBF7"/>
                          </a:highlight>
                          <a:latin typeface="Calibri" panose="020F0502020204030204" pitchFamily="34" charset="0"/>
                        </a:rPr>
                        <a:t>SCIENCE</a:t>
                      </a:r>
                    </a:p>
                  </a:txBody>
                  <a:tcPr marL="6503" marR="6503" marT="6503" marB="0" anchor="ctr">
                    <a:lnL>
                      <a:noFill/>
                    </a:lnL>
                    <a:lnR>
                      <a:noFill/>
                    </a:lnR>
                    <a:lnT>
                      <a:noFill/>
                    </a:lnT>
                    <a:lnB w="6350" cap="flat" cmpd="sng" algn="ctr">
                      <a:solidFill>
                        <a:srgbClr val="9BC2E6"/>
                      </a:solidFill>
                      <a:prstDash val="solid"/>
                      <a:round/>
                      <a:headEnd type="none" w="med" len="med"/>
                      <a:tailEnd type="none" w="med" len="med"/>
                    </a:lnB>
                    <a:solidFill>
                      <a:srgbClr val="DDEBF7"/>
                    </a:solidFill>
                  </a:tcPr>
                </a:tc>
                <a:tc>
                  <a:txBody>
                    <a:bodyPr/>
                    <a:lstStyle/>
                    <a:p>
                      <a:pPr algn="l" fontAlgn="ctr"/>
                      <a:r>
                        <a:rPr lang="en-US" sz="900" b="1" i="0" u="none" strike="noStrike">
                          <a:solidFill>
                            <a:srgbClr val="000000"/>
                          </a:solidFill>
                          <a:effectLst/>
                          <a:highlight>
                            <a:srgbClr val="DDEBF7"/>
                          </a:highlight>
                          <a:latin typeface="Calibri" panose="020F0502020204030204" pitchFamily="34" charset="0"/>
                        </a:rPr>
                        <a:t>SOCIAL</a:t>
                      </a:r>
                    </a:p>
                  </a:txBody>
                  <a:tcPr marL="6503" marR="6503" marT="6503" marB="0" anchor="ctr">
                    <a:lnL>
                      <a:noFill/>
                    </a:lnL>
                    <a:lnR>
                      <a:noFill/>
                    </a:lnR>
                    <a:lnT>
                      <a:noFill/>
                    </a:lnT>
                    <a:lnB w="6350" cap="flat" cmpd="sng" algn="ctr">
                      <a:solidFill>
                        <a:srgbClr val="9BC2E6"/>
                      </a:solidFill>
                      <a:prstDash val="solid"/>
                      <a:round/>
                      <a:headEnd type="none" w="med" len="med"/>
                      <a:tailEnd type="none" w="med" len="med"/>
                    </a:lnB>
                    <a:solidFill>
                      <a:srgbClr val="DDEBF7"/>
                    </a:solidFill>
                  </a:tcPr>
                </a:tc>
                <a:extLst>
                  <a:ext uri="{0D108BD9-81ED-4DB2-BD59-A6C34878D82A}">
                    <a16:rowId xmlns:a16="http://schemas.microsoft.com/office/drawing/2014/main" val="4145971629"/>
                  </a:ext>
                </a:extLst>
              </a:tr>
              <a:tr h="156068">
                <a:tc>
                  <a:txBody>
                    <a:bodyPr/>
                    <a:lstStyle/>
                    <a:p>
                      <a:pPr algn="l" fontAlgn="ctr"/>
                      <a:r>
                        <a:rPr lang="en-US" sz="900" b="0" i="0" u="none" strike="noStrike">
                          <a:solidFill>
                            <a:srgbClr val="000000"/>
                          </a:solidFill>
                          <a:effectLst/>
                          <a:latin typeface="Calibri" panose="020F0502020204030204" pitchFamily="34" charset="0"/>
                        </a:rPr>
                        <a:t>GANESH</a:t>
                      </a:r>
                    </a:p>
                  </a:txBody>
                  <a:tcPr marL="6503" marR="6503" marT="6503" marB="0" anchor="ctr">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noFill/>
                  </a:tcPr>
                </a:tc>
                <a:tc>
                  <a:txBody>
                    <a:bodyPr/>
                    <a:lstStyle/>
                    <a:p>
                      <a:pPr algn="l" fontAlgn="ctr"/>
                      <a:endParaRPr lang="en-US" sz="900" b="0" i="0" u="none" strike="noStrike">
                        <a:solidFill>
                          <a:srgbClr val="000000"/>
                        </a:solidFill>
                        <a:effectLst/>
                        <a:latin typeface="Calibri" panose="020F0502020204030204" pitchFamily="34" charset="0"/>
                      </a:endParaRPr>
                    </a:p>
                  </a:txBody>
                  <a:tcPr marL="6503" marR="6503" marT="6503" marB="0" anchor="ctr">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noFill/>
                  </a:tcPr>
                </a:tc>
                <a:tc>
                  <a:txBody>
                    <a:bodyPr/>
                    <a:lstStyle/>
                    <a:p>
                      <a:pPr algn="l" fontAlgn="ctr"/>
                      <a:endParaRPr lang="en-US" sz="900" b="0" i="0" u="none" strike="noStrike">
                        <a:solidFill>
                          <a:srgbClr val="000000"/>
                        </a:solidFill>
                        <a:effectLst/>
                        <a:latin typeface="Calibri" panose="020F0502020204030204" pitchFamily="34" charset="0"/>
                      </a:endParaRPr>
                    </a:p>
                  </a:txBody>
                  <a:tcPr marL="6503" marR="6503" marT="6503" marB="0" anchor="ctr">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noFill/>
                  </a:tcPr>
                </a:tc>
                <a:tc>
                  <a:txBody>
                    <a:bodyPr/>
                    <a:lstStyle/>
                    <a:p>
                      <a:pPr algn="l" fontAlgn="ctr"/>
                      <a:endParaRPr lang="en-US" sz="900" b="0" i="0" u="none" strike="noStrike">
                        <a:solidFill>
                          <a:srgbClr val="000000"/>
                        </a:solidFill>
                        <a:effectLst/>
                        <a:latin typeface="Calibri" panose="020F0502020204030204" pitchFamily="34" charset="0"/>
                      </a:endParaRPr>
                    </a:p>
                  </a:txBody>
                  <a:tcPr marL="6503" marR="6503" marT="6503" marB="0" anchor="ctr">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noFill/>
                  </a:tcPr>
                </a:tc>
                <a:tc>
                  <a:txBody>
                    <a:bodyPr/>
                    <a:lstStyle/>
                    <a:p>
                      <a:pPr algn="l" fontAlgn="ctr"/>
                      <a:endParaRPr lang="en-US" sz="900" b="0" i="0" u="none" strike="noStrike">
                        <a:solidFill>
                          <a:srgbClr val="000000"/>
                        </a:solidFill>
                        <a:effectLst/>
                        <a:latin typeface="Calibri" panose="020F0502020204030204" pitchFamily="34" charset="0"/>
                      </a:endParaRPr>
                    </a:p>
                  </a:txBody>
                  <a:tcPr marL="6503" marR="6503" marT="6503" marB="0" anchor="ctr">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noFill/>
                  </a:tcPr>
                </a:tc>
                <a:tc>
                  <a:txBody>
                    <a:bodyPr/>
                    <a:lstStyle/>
                    <a:p>
                      <a:pPr algn="l" fontAlgn="ctr"/>
                      <a:endParaRPr lang="en-US" sz="900" b="0" i="0" u="none" strike="noStrike">
                        <a:solidFill>
                          <a:srgbClr val="000000"/>
                        </a:solidFill>
                        <a:effectLst/>
                        <a:latin typeface="Calibri" panose="020F0502020204030204" pitchFamily="34" charset="0"/>
                      </a:endParaRPr>
                    </a:p>
                  </a:txBody>
                  <a:tcPr marL="6503" marR="6503" marT="6503" marB="0" anchor="ctr">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noFill/>
                  </a:tcPr>
                </a:tc>
                <a:extLst>
                  <a:ext uri="{0D108BD9-81ED-4DB2-BD59-A6C34878D82A}">
                    <a16:rowId xmlns:a16="http://schemas.microsoft.com/office/drawing/2014/main" val="4255445782"/>
                  </a:ext>
                </a:extLst>
              </a:tr>
              <a:tr h="156068">
                <a:tc>
                  <a:txBody>
                    <a:bodyPr/>
                    <a:lstStyle/>
                    <a:p>
                      <a:pPr algn="l" fontAlgn="ctr"/>
                      <a:endParaRPr lang="en-US" sz="900" b="0" i="0" u="none" strike="noStrike">
                        <a:solidFill>
                          <a:srgbClr val="000000"/>
                        </a:solidFill>
                        <a:effectLst/>
                        <a:latin typeface="Calibri" panose="020F0502020204030204" pitchFamily="34" charset="0"/>
                      </a:endParaRPr>
                    </a:p>
                  </a:txBody>
                  <a:tcPr marL="6503" marR="6503" marT="6503" marB="0" anchor="ctr">
                    <a:lnL>
                      <a:noFill/>
                    </a:lnL>
                    <a:lnR>
                      <a:noFill/>
                    </a:lnR>
                    <a:lnT w="6350" cap="flat" cmpd="sng" algn="ctr">
                      <a:solidFill>
                        <a:srgbClr val="9BC2E6"/>
                      </a:solidFill>
                      <a:prstDash val="solid"/>
                      <a:round/>
                      <a:headEnd type="none" w="med" len="med"/>
                      <a:tailEnd type="none" w="med" len="med"/>
                    </a:lnT>
                    <a:lnB>
                      <a:noFill/>
                    </a:lnB>
                    <a:noFill/>
                  </a:tcPr>
                </a:tc>
                <a:tc>
                  <a:txBody>
                    <a:bodyPr/>
                    <a:lstStyle/>
                    <a:p>
                      <a:pPr algn="r" fontAlgn="ctr"/>
                      <a:r>
                        <a:rPr lang="en-US" sz="900" b="0" i="0" u="none" strike="noStrike">
                          <a:solidFill>
                            <a:srgbClr val="000000"/>
                          </a:solidFill>
                          <a:effectLst/>
                          <a:latin typeface="Calibri" panose="020F0502020204030204" pitchFamily="34" charset="0"/>
                        </a:rPr>
                        <a:t>56</a:t>
                      </a:r>
                    </a:p>
                  </a:txBody>
                  <a:tcPr marL="6503" marR="6503" marT="6503" marB="0" anchor="ctr">
                    <a:lnL>
                      <a:noFill/>
                    </a:lnL>
                    <a:lnR>
                      <a:noFill/>
                    </a:lnR>
                    <a:lnT w="6350" cap="flat" cmpd="sng" algn="ctr">
                      <a:solidFill>
                        <a:srgbClr val="9BC2E6"/>
                      </a:solidFill>
                      <a:prstDash val="solid"/>
                      <a:round/>
                      <a:headEnd type="none" w="med" len="med"/>
                      <a:tailEnd type="none" w="med" len="med"/>
                    </a:lnT>
                    <a:lnB>
                      <a:noFill/>
                    </a:lnB>
                    <a:noFill/>
                  </a:tcPr>
                </a:tc>
                <a:tc>
                  <a:txBody>
                    <a:bodyPr/>
                    <a:lstStyle/>
                    <a:p>
                      <a:pPr algn="l" fontAlgn="ctr"/>
                      <a:endParaRPr lang="en-US" sz="900" b="0" i="0" u="none" strike="noStrike">
                        <a:solidFill>
                          <a:srgbClr val="000000"/>
                        </a:solidFill>
                        <a:effectLst/>
                        <a:latin typeface="Calibri" panose="020F0502020204030204" pitchFamily="34" charset="0"/>
                      </a:endParaRPr>
                    </a:p>
                  </a:txBody>
                  <a:tcPr marL="6503" marR="6503" marT="6503" marB="0" anchor="ctr">
                    <a:lnL>
                      <a:noFill/>
                    </a:lnL>
                    <a:lnR>
                      <a:noFill/>
                    </a:lnR>
                    <a:lnT w="6350" cap="flat" cmpd="sng" algn="ctr">
                      <a:solidFill>
                        <a:srgbClr val="9BC2E6"/>
                      </a:solidFill>
                      <a:prstDash val="solid"/>
                      <a:round/>
                      <a:headEnd type="none" w="med" len="med"/>
                      <a:tailEnd type="none" w="med" len="med"/>
                    </a:lnT>
                    <a:lnB>
                      <a:noFill/>
                    </a:lnB>
                    <a:noFill/>
                  </a:tcPr>
                </a:tc>
                <a:tc>
                  <a:txBody>
                    <a:bodyPr/>
                    <a:lstStyle/>
                    <a:p>
                      <a:pPr algn="l" fontAlgn="ctr"/>
                      <a:endParaRPr lang="en-US" sz="900" b="0" i="0" u="none" strike="noStrike">
                        <a:solidFill>
                          <a:srgbClr val="000000"/>
                        </a:solidFill>
                        <a:effectLst/>
                        <a:latin typeface="Calibri" panose="020F0502020204030204" pitchFamily="34" charset="0"/>
                      </a:endParaRPr>
                    </a:p>
                  </a:txBody>
                  <a:tcPr marL="6503" marR="6503" marT="6503" marB="0" anchor="ctr">
                    <a:lnL>
                      <a:noFill/>
                    </a:lnL>
                    <a:lnR>
                      <a:noFill/>
                    </a:lnR>
                    <a:lnT w="6350" cap="flat" cmpd="sng" algn="ctr">
                      <a:solidFill>
                        <a:srgbClr val="9BC2E6"/>
                      </a:solidFill>
                      <a:prstDash val="solid"/>
                      <a:round/>
                      <a:headEnd type="none" w="med" len="med"/>
                      <a:tailEnd type="none" w="med" len="med"/>
                    </a:lnT>
                    <a:lnB>
                      <a:noFill/>
                    </a:lnB>
                    <a:noFill/>
                  </a:tcPr>
                </a:tc>
                <a:tc>
                  <a:txBody>
                    <a:bodyPr/>
                    <a:lstStyle/>
                    <a:p>
                      <a:pPr algn="l" fontAlgn="ctr"/>
                      <a:endParaRPr lang="en-US" sz="900" b="0" i="0" u="none" strike="noStrike">
                        <a:solidFill>
                          <a:srgbClr val="000000"/>
                        </a:solidFill>
                        <a:effectLst/>
                        <a:latin typeface="Calibri" panose="020F0502020204030204" pitchFamily="34" charset="0"/>
                      </a:endParaRPr>
                    </a:p>
                  </a:txBody>
                  <a:tcPr marL="6503" marR="6503" marT="6503" marB="0" anchor="ctr">
                    <a:lnL>
                      <a:noFill/>
                    </a:lnL>
                    <a:lnR>
                      <a:noFill/>
                    </a:lnR>
                    <a:lnT w="6350" cap="flat" cmpd="sng" algn="ctr">
                      <a:solidFill>
                        <a:srgbClr val="9BC2E6"/>
                      </a:solidFill>
                      <a:prstDash val="solid"/>
                      <a:round/>
                      <a:headEnd type="none" w="med" len="med"/>
                      <a:tailEnd type="none" w="med" len="med"/>
                    </a:lnT>
                    <a:lnB>
                      <a:noFill/>
                    </a:lnB>
                    <a:noFill/>
                  </a:tcPr>
                </a:tc>
                <a:tc>
                  <a:txBody>
                    <a:bodyPr/>
                    <a:lstStyle/>
                    <a:p>
                      <a:pPr algn="l" fontAlgn="ctr"/>
                      <a:endParaRPr lang="en-US" sz="900" b="0" i="0" u="none" strike="noStrike">
                        <a:solidFill>
                          <a:srgbClr val="000000"/>
                        </a:solidFill>
                        <a:effectLst/>
                        <a:latin typeface="Calibri" panose="020F0502020204030204" pitchFamily="34" charset="0"/>
                      </a:endParaRPr>
                    </a:p>
                  </a:txBody>
                  <a:tcPr marL="6503" marR="6503" marT="6503" marB="0" anchor="ctr">
                    <a:lnL>
                      <a:noFill/>
                    </a:lnL>
                    <a:lnR>
                      <a:noFill/>
                    </a:lnR>
                    <a:lnT w="6350" cap="flat" cmpd="sng" algn="ctr">
                      <a:solidFill>
                        <a:srgbClr val="9BC2E6"/>
                      </a:solidFill>
                      <a:prstDash val="solid"/>
                      <a:round/>
                      <a:headEnd type="none" w="med" len="med"/>
                      <a:tailEnd type="none" w="med" len="med"/>
                    </a:lnT>
                    <a:lnB>
                      <a:noFill/>
                    </a:lnB>
                    <a:noFill/>
                  </a:tcPr>
                </a:tc>
                <a:extLst>
                  <a:ext uri="{0D108BD9-81ED-4DB2-BD59-A6C34878D82A}">
                    <a16:rowId xmlns:a16="http://schemas.microsoft.com/office/drawing/2014/main" val="292419571"/>
                  </a:ext>
                </a:extLst>
              </a:tr>
              <a:tr h="156068">
                <a:tc>
                  <a:txBody>
                    <a:bodyPr/>
                    <a:lstStyle/>
                    <a:p>
                      <a:pPr algn="l" fontAlgn="ctr"/>
                      <a:endParaRPr lang="en-US" sz="900" b="0" i="0" u="none" strike="noStrike">
                        <a:solidFill>
                          <a:srgbClr val="000000"/>
                        </a:solidFill>
                        <a:effectLst/>
                        <a:latin typeface="Calibri" panose="020F0502020204030204" pitchFamily="34" charset="0"/>
                      </a:endParaRPr>
                    </a:p>
                  </a:txBody>
                  <a:tcPr marL="6503" marR="6503" marT="6503" marB="0" anchor="ctr">
                    <a:lnL>
                      <a:noFill/>
                    </a:lnL>
                    <a:lnR>
                      <a:noFill/>
                    </a:lnR>
                    <a:lnT>
                      <a:noFill/>
                    </a:lnT>
                    <a:lnB>
                      <a:noFill/>
                    </a:lnB>
                    <a:noFill/>
                  </a:tcPr>
                </a:tc>
                <a:tc>
                  <a:txBody>
                    <a:bodyPr/>
                    <a:lstStyle/>
                    <a:p>
                      <a:pPr algn="l" fontAlgn="ctr"/>
                      <a:endParaRPr lang="en-US" sz="900" b="0" i="0" u="none" strike="noStrike">
                        <a:solidFill>
                          <a:srgbClr val="000000"/>
                        </a:solidFill>
                        <a:effectLst/>
                        <a:latin typeface="Calibri" panose="020F0502020204030204" pitchFamily="34" charset="0"/>
                      </a:endParaRPr>
                    </a:p>
                  </a:txBody>
                  <a:tcPr marL="6503" marR="6503" marT="6503" marB="0" anchor="ctr">
                    <a:lnL>
                      <a:noFill/>
                    </a:lnL>
                    <a:lnR>
                      <a:noFill/>
                    </a:lnR>
                    <a:lnT>
                      <a:noFill/>
                    </a:lnT>
                    <a:lnB>
                      <a:noFill/>
                    </a:lnB>
                    <a:noFill/>
                  </a:tcPr>
                </a:tc>
                <a:tc>
                  <a:txBody>
                    <a:bodyPr/>
                    <a:lstStyle/>
                    <a:p>
                      <a:pPr algn="r" fontAlgn="ctr"/>
                      <a:r>
                        <a:rPr lang="en-US" sz="900" b="0" i="0" u="none" strike="noStrike">
                          <a:solidFill>
                            <a:srgbClr val="000000"/>
                          </a:solidFill>
                          <a:effectLst/>
                          <a:latin typeface="Calibri" panose="020F0502020204030204" pitchFamily="34" charset="0"/>
                        </a:rPr>
                        <a:t>54</a:t>
                      </a:r>
                    </a:p>
                  </a:txBody>
                  <a:tcPr marL="6503" marR="6503" marT="6503" marB="0" anchor="ctr">
                    <a:lnL>
                      <a:noFill/>
                    </a:lnL>
                    <a:lnR>
                      <a:noFill/>
                    </a:lnR>
                    <a:lnT>
                      <a:noFill/>
                    </a:lnT>
                    <a:lnB>
                      <a:noFill/>
                    </a:lnB>
                    <a:noFill/>
                  </a:tcPr>
                </a:tc>
                <a:tc>
                  <a:txBody>
                    <a:bodyPr/>
                    <a:lstStyle/>
                    <a:p>
                      <a:pPr algn="l" fontAlgn="ctr"/>
                      <a:endParaRPr lang="en-US" sz="900" b="0" i="0" u="none" strike="noStrike">
                        <a:solidFill>
                          <a:srgbClr val="000000"/>
                        </a:solidFill>
                        <a:effectLst/>
                        <a:latin typeface="Calibri" panose="020F0502020204030204" pitchFamily="34" charset="0"/>
                      </a:endParaRPr>
                    </a:p>
                  </a:txBody>
                  <a:tcPr marL="6503" marR="6503" marT="6503" marB="0" anchor="ctr">
                    <a:lnL>
                      <a:noFill/>
                    </a:lnL>
                    <a:lnR>
                      <a:noFill/>
                    </a:lnR>
                    <a:lnT>
                      <a:noFill/>
                    </a:lnT>
                    <a:lnB>
                      <a:noFill/>
                    </a:lnB>
                    <a:noFill/>
                  </a:tcPr>
                </a:tc>
                <a:tc>
                  <a:txBody>
                    <a:bodyPr/>
                    <a:lstStyle/>
                    <a:p>
                      <a:pPr algn="l" fontAlgn="ctr"/>
                      <a:endParaRPr lang="en-US" sz="900" b="0" i="0" u="none" strike="noStrike">
                        <a:solidFill>
                          <a:srgbClr val="000000"/>
                        </a:solidFill>
                        <a:effectLst/>
                        <a:latin typeface="Calibri" panose="020F0502020204030204" pitchFamily="34" charset="0"/>
                      </a:endParaRPr>
                    </a:p>
                  </a:txBody>
                  <a:tcPr marL="6503" marR="6503" marT="6503" marB="0" anchor="ctr">
                    <a:lnL>
                      <a:noFill/>
                    </a:lnL>
                    <a:lnR>
                      <a:noFill/>
                    </a:lnR>
                    <a:lnT>
                      <a:noFill/>
                    </a:lnT>
                    <a:lnB>
                      <a:noFill/>
                    </a:lnB>
                    <a:noFill/>
                  </a:tcPr>
                </a:tc>
                <a:tc>
                  <a:txBody>
                    <a:bodyPr/>
                    <a:lstStyle/>
                    <a:p>
                      <a:pPr algn="l" fontAlgn="ctr"/>
                      <a:endParaRPr lang="en-US" sz="900" b="0" i="0" u="none" strike="noStrike">
                        <a:solidFill>
                          <a:srgbClr val="000000"/>
                        </a:solidFill>
                        <a:effectLst/>
                        <a:latin typeface="Calibri" panose="020F0502020204030204" pitchFamily="34" charset="0"/>
                      </a:endParaRPr>
                    </a:p>
                  </a:txBody>
                  <a:tcPr marL="6503" marR="6503" marT="6503" marB="0" anchor="ctr">
                    <a:lnL>
                      <a:noFill/>
                    </a:lnL>
                    <a:lnR>
                      <a:noFill/>
                    </a:lnR>
                    <a:lnT>
                      <a:noFill/>
                    </a:lnT>
                    <a:lnB>
                      <a:noFill/>
                    </a:lnB>
                    <a:noFill/>
                  </a:tcPr>
                </a:tc>
                <a:extLst>
                  <a:ext uri="{0D108BD9-81ED-4DB2-BD59-A6C34878D82A}">
                    <a16:rowId xmlns:a16="http://schemas.microsoft.com/office/drawing/2014/main" val="2095938676"/>
                  </a:ext>
                </a:extLst>
              </a:tr>
              <a:tr h="156068">
                <a:tc>
                  <a:txBody>
                    <a:bodyPr/>
                    <a:lstStyle/>
                    <a:p>
                      <a:pPr algn="l" fontAlgn="ctr"/>
                      <a:endParaRPr lang="en-US" sz="900" b="0" i="0" u="none" strike="noStrike">
                        <a:solidFill>
                          <a:srgbClr val="000000"/>
                        </a:solidFill>
                        <a:effectLst/>
                        <a:latin typeface="Calibri" panose="020F0502020204030204" pitchFamily="34" charset="0"/>
                      </a:endParaRPr>
                    </a:p>
                  </a:txBody>
                  <a:tcPr marL="6503" marR="6503" marT="6503" marB="0" anchor="ctr">
                    <a:lnL>
                      <a:noFill/>
                    </a:lnL>
                    <a:lnR>
                      <a:noFill/>
                    </a:lnR>
                    <a:lnT>
                      <a:noFill/>
                    </a:lnT>
                    <a:lnB>
                      <a:noFill/>
                    </a:lnB>
                    <a:noFill/>
                  </a:tcPr>
                </a:tc>
                <a:tc>
                  <a:txBody>
                    <a:bodyPr/>
                    <a:lstStyle/>
                    <a:p>
                      <a:pPr algn="l" fontAlgn="ctr"/>
                      <a:endParaRPr lang="en-US" sz="900" b="0" i="0" u="none" strike="noStrike">
                        <a:solidFill>
                          <a:srgbClr val="000000"/>
                        </a:solidFill>
                        <a:effectLst/>
                        <a:latin typeface="Calibri" panose="020F0502020204030204" pitchFamily="34" charset="0"/>
                      </a:endParaRPr>
                    </a:p>
                  </a:txBody>
                  <a:tcPr marL="6503" marR="6503" marT="6503" marB="0" anchor="ctr">
                    <a:lnL>
                      <a:noFill/>
                    </a:lnL>
                    <a:lnR>
                      <a:noFill/>
                    </a:lnR>
                    <a:lnT>
                      <a:noFill/>
                    </a:lnT>
                    <a:lnB>
                      <a:noFill/>
                    </a:lnB>
                    <a:noFill/>
                  </a:tcPr>
                </a:tc>
                <a:tc>
                  <a:txBody>
                    <a:bodyPr/>
                    <a:lstStyle/>
                    <a:p>
                      <a:pPr algn="l" fontAlgn="ctr"/>
                      <a:endParaRPr lang="en-US" sz="900" b="0" i="0" u="none" strike="noStrike">
                        <a:solidFill>
                          <a:srgbClr val="000000"/>
                        </a:solidFill>
                        <a:effectLst/>
                        <a:latin typeface="Calibri" panose="020F0502020204030204" pitchFamily="34" charset="0"/>
                      </a:endParaRPr>
                    </a:p>
                  </a:txBody>
                  <a:tcPr marL="6503" marR="6503" marT="6503" marB="0" anchor="ctr">
                    <a:lnL>
                      <a:noFill/>
                    </a:lnL>
                    <a:lnR>
                      <a:noFill/>
                    </a:lnR>
                    <a:lnT>
                      <a:noFill/>
                    </a:lnT>
                    <a:lnB>
                      <a:noFill/>
                    </a:lnB>
                    <a:noFill/>
                  </a:tcPr>
                </a:tc>
                <a:tc>
                  <a:txBody>
                    <a:bodyPr/>
                    <a:lstStyle/>
                    <a:p>
                      <a:pPr algn="r" fontAlgn="ctr"/>
                      <a:r>
                        <a:rPr lang="en-US" sz="900" b="0" i="0" u="none" strike="noStrike">
                          <a:solidFill>
                            <a:srgbClr val="000000"/>
                          </a:solidFill>
                          <a:effectLst/>
                          <a:latin typeface="Calibri" panose="020F0502020204030204" pitchFamily="34" charset="0"/>
                        </a:rPr>
                        <a:t>58</a:t>
                      </a:r>
                    </a:p>
                  </a:txBody>
                  <a:tcPr marL="6503" marR="6503" marT="6503" marB="0" anchor="ctr">
                    <a:lnL>
                      <a:noFill/>
                    </a:lnL>
                    <a:lnR>
                      <a:noFill/>
                    </a:lnR>
                    <a:lnT>
                      <a:noFill/>
                    </a:lnT>
                    <a:lnB>
                      <a:noFill/>
                    </a:lnB>
                    <a:noFill/>
                  </a:tcPr>
                </a:tc>
                <a:tc>
                  <a:txBody>
                    <a:bodyPr/>
                    <a:lstStyle/>
                    <a:p>
                      <a:pPr algn="l" fontAlgn="ctr"/>
                      <a:endParaRPr lang="en-US" sz="900" b="0" i="0" u="none" strike="noStrike">
                        <a:solidFill>
                          <a:srgbClr val="000000"/>
                        </a:solidFill>
                        <a:effectLst/>
                        <a:latin typeface="Calibri" panose="020F0502020204030204" pitchFamily="34" charset="0"/>
                      </a:endParaRPr>
                    </a:p>
                  </a:txBody>
                  <a:tcPr marL="6503" marR="6503" marT="6503" marB="0" anchor="ctr">
                    <a:lnL>
                      <a:noFill/>
                    </a:lnL>
                    <a:lnR>
                      <a:noFill/>
                    </a:lnR>
                    <a:lnT>
                      <a:noFill/>
                    </a:lnT>
                    <a:lnB>
                      <a:noFill/>
                    </a:lnB>
                    <a:noFill/>
                  </a:tcPr>
                </a:tc>
                <a:tc>
                  <a:txBody>
                    <a:bodyPr/>
                    <a:lstStyle/>
                    <a:p>
                      <a:pPr algn="l" fontAlgn="ctr"/>
                      <a:endParaRPr lang="en-US" sz="900" b="0" i="0" u="none" strike="noStrike">
                        <a:solidFill>
                          <a:srgbClr val="000000"/>
                        </a:solidFill>
                        <a:effectLst/>
                        <a:latin typeface="Calibri" panose="020F0502020204030204" pitchFamily="34" charset="0"/>
                      </a:endParaRPr>
                    </a:p>
                  </a:txBody>
                  <a:tcPr marL="6503" marR="6503" marT="6503" marB="0" anchor="ctr">
                    <a:lnL>
                      <a:noFill/>
                    </a:lnL>
                    <a:lnR>
                      <a:noFill/>
                    </a:lnR>
                    <a:lnT>
                      <a:noFill/>
                    </a:lnT>
                    <a:lnB>
                      <a:noFill/>
                    </a:lnB>
                    <a:noFill/>
                  </a:tcPr>
                </a:tc>
                <a:extLst>
                  <a:ext uri="{0D108BD9-81ED-4DB2-BD59-A6C34878D82A}">
                    <a16:rowId xmlns:a16="http://schemas.microsoft.com/office/drawing/2014/main" val="3434882542"/>
                  </a:ext>
                </a:extLst>
              </a:tr>
              <a:tr h="156068">
                <a:tc>
                  <a:txBody>
                    <a:bodyPr/>
                    <a:lstStyle/>
                    <a:p>
                      <a:pPr algn="l" fontAlgn="ctr"/>
                      <a:endParaRPr lang="en-US" sz="900" b="0" i="0" u="none" strike="noStrike">
                        <a:solidFill>
                          <a:srgbClr val="000000"/>
                        </a:solidFill>
                        <a:effectLst/>
                        <a:latin typeface="Calibri" panose="020F0502020204030204" pitchFamily="34" charset="0"/>
                      </a:endParaRPr>
                    </a:p>
                  </a:txBody>
                  <a:tcPr marL="6503" marR="6503" marT="6503" marB="0" anchor="ctr">
                    <a:lnL>
                      <a:noFill/>
                    </a:lnL>
                    <a:lnR>
                      <a:noFill/>
                    </a:lnR>
                    <a:lnT>
                      <a:noFill/>
                    </a:lnT>
                    <a:lnB>
                      <a:noFill/>
                    </a:lnB>
                    <a:noFill/>
                  </a:tcPr>
                </a:tc>
                <a:tc>
                  <a:txBody>
                    <a:bodyPr/>
                    <a:lstStyle/>
                    <a:p>
                      <a:pPr algn="l" fontAlgn="ctr"/>
                      <a:endParaRPr lang="en-US" sz="900" b="0" i="0" u="none" strike="noStrike">
                        <a:solidFill>
                          <a:srgbClr val="000000"/>
                        </a:solidFill>
                        <a:effectLst/>
                        <a:latin typeface="Calibri" panose="020F0502020204030204" pitchFamily="34" charset="0"/>
                      </a:endParaRPr>
                    </a:p>
                  </a:txBody>
                  <a:tcPr marL="6503" marR="6503" marT="6503" marB="0" anchor="ctr">
                    <a:lnL>
                      <a:noFill/>
                    </a:lnL>
                    <a:lnR>
                      <a:noFill/>
                    </a:lnR>
                    <a:lnT>
                      <a:noFill/>
                    </a:lnT>
                    <a:lnB>
                      <a:noFill/>
                    </a:lnB>
                    <a:noFill/>
                  </a:tcPr>
                </a:tc>
                <a:tc>
                  <a:txBody>
                    <a:bodyPr/>
                    <a:lstStyle/>
                    <a:p>
                      <a:pPr algn="l" fontAlgn="ctr"/>
                      <a:endParaRPr lang="en-US" sz="900" b="0" i="0" u="none" strike="noStrike">
                        <a:solidFill>
                          <a:srgbClr val="000000"/>
                        </a:solidFill>
                        <a:effectLst/>
                        <a:latin typeface="Calibri" panose="020F0502020204030204" pitchFamily="34" charset="0"/>
                      </a:endParaRPr>
                    </a:p>
                  </a:txBody>
                  <a:tcPr marL="6503" marR="6503" marT="6503" marB="0" anchor="ctr">
                    <a:lnL>
                      <a:noFill/>
                    </a:lnL>
                    <a:lnR>
                      <a:noFill/>
                    </a:lnR>
                    <a:lnT>
                      <a:noFill/>
                    </a:lnT>
                    <a:lnB>
                      <a:noFill/>
                    </a:lnB>
                    <a:noFill/>
                  </a:tcPr>
                </a:tc>
                <a:tc>
                  <a:txBody>
                    <a:bodyPr/>
                    <a:lstStyle/>
                    <a:p>
                      <a:pPr algn="l" fontAlgn="ctr"/>
                      <a:endParaRPr lang="en-US" sz="900" b="0" i="0" u="none" strike="noStrike">
                        <a:solidFill>
                          <a:srgbClr val="000000"/>
                        </a:solidFill>
                        <a:effectLst/>
                        <a:latin typeface="Calibri" panose="020F0502020204030204" pitchFamily="34" charset="0"/>
                      </a:endParaRPr>
                    </a:p>
                  </a:txBody>
                  <a:tcPr marL="6503" marR="6503" marT="6503" marB="0" anchor="ctr">
                    <a:lnL>
                      <a:noFill/>
                    </a:lnL>
                    <a:lnR>
                      <a:noFill/>
                    </a:lnR>
                    <a:lnT>
                      <a:noFill/>
                    </a:lnT>
                    <a:lnB>
                      <a:noFill/>
                    </a:lnB>
                    <a:noFill/>
                  </a:tcPr>
                </a:tc>
                <a:tc>
                  <a:txBody>
                    <a:bodyPr/>
                    <a:lstStyle/>
                    <a:p>
                      <a:pPr algn="r" fontAlgn="ctr"/>
                      <a:r>
                        <a:rPr lang="en-US" sz="900" b="0" i="0" u="none" strike="noStrike">
                          <a:solidFill>
                            <a:srgbClr val="000000"/>
                          </a:solidFill>
                          <a:effectLst/>
                          <a:latin typeface="Calibri" panose="020F0502020204030204" pitchFamily="34" charset="0"/>
                        </a:rPr>
                        <a:t>45</a:t>
                      </a:r>
                    </a:p>
                  </a:txBody>
                  <a:tcPr marL="6503" marR="6503" marT="6503" marB="0" anchor="ctr">
                    <a:lnL>
                      <a:noFill/>
                    </a:lnL>
                    <a:lnR>
                      <a:noFill/>
                    </a:lnR>
                    <a:lnT>
                      <a:noFill/>
                    </a:lnT>
                    <a:lnB>
                      <a:noFill/>
                    </a:lnB>
                    <a:noFill/>
                  </a:tcPr>
                </a:tc>
                <a:tc>
                  <a:txBody>
                    <a:bodyPr/>
                    <a:lstStyle/>
                    <a:p>
                      <a:pPr algn="l" fontAlgn="ctr"/>
                      <a:endParaRPr lang="en-US" sz="900" b="0" i="0" u="none" strike="noStrike">
                        <a:solidFill>
                          <a:srgbClr val="000000"/>
                        </a:solidFill>
                        <a:effectLst/>
                        <a:latin typeface="Calibri" panose="020F0502020204030204" pitchFamily="34" charset="0"/>
                      </a:endParaRPr>
                    </a:p>
                  </a:txBody>
                  <a:tcPr marL="6503" marR="6503" marT="6503" marB="0" anchor="ctr">
                    <a:lnL>
                      <a:noFill/>
                    </a:lnL>
                    <a:lnR>
                      <a:noFill/>
                    </a:lnR>
                    <a:lnT>
                      <a:noFill/>
                    </a:lnT>
                    <a:lnB>
                      <a:noFill/>
                    </a:lnB>
                    <a:noFill/>
                  </a:tcPr>
                </a:tc>
                <a:extLst>
                  <a:ext uri="{0D108BD9-81ED-4DB2-BD59-A6C34878D82A}">
                    <a16:rowId xmlns:a16="http://schemas.microsoft.com/office/drawing/2014/main" val="520980817"/>
                  </a:ext>
                </a:extLst>
              </a:tr>
              <a:tr h="156068">
                <a:tc>
                  <a:txBody>
                    <a:bodyPr/>
                    <a:lstStyle/>
                    <a:p>
                      <a:pPr algn="l" fontAlgn="ctr"/>
                      <a:endParaRPr lang="en-US" sz="900" b="0" i="0" u="none" strike="noStrike">
                        <a:solidFill>
                          <a:srgbClr val="000000"/>
                        </a:solidFill>
                        <a:effectLst/>
                        <a:latin typeface="Calibri" panose="020F0502020204030204" pitchFamily="34" charset="0"/>
                      </a:endParaRPr>
                    </a:p>
                  </a:txBody>
                  <a:tcPr marL="6503" marR="6503" marT="6503" marB="0" anchor="ctr">
                    <a:lnL>
                      <a:noFill/>
                    </a:lnL>
                    <a:lnR>
                      <a:noFill/>
                    </a:lnR>
                    <a:lnT>
                      <a:noFill/>
                    </a:lnT>
                    <a:lnB>
                      <a:noFill/>
                    </a:lnB>
                    <a:noFill/>
                  </a:tcPr>
                </a:tc>
                <a:tc>
                  <a:txBody>
                    <a:bodyPr/>
                    <a:lstStyle/>
                    <a:p>
                      <a:pPr algn="l" fontAlgn="ctr"/>
                      <a:endParaRPr lang="en-US" sz="900" b="0" i="0" u="none" strike="noStrike">
                        <a:solidFill>
                          <a:srgbClr val="000000"/>
                        </a:solidFill>
                        <a:effectLst/>
                        <a:latin typeface="Calibri" panose="020F0502020204030204" pitchFamily="34" charset="0"/>
                      </a:endParaRPr>
                    </a:p>
                  </a:txBody>
                  <a:tcPr marL="6503" marR="6503" marT="6503" marB="0" anchor="ctr">
                    <a:lnL>
                      <a:noFill/>
                    </a:lnL>
                    <a:lnR>
                      <a:noFill/>
                    </a:lnR>
                    <a:lnT>
                      <a:noFill/>
                    </a:lnT>
                    <a:lnB>
                      <a:noFill/>
                    </a:lnB>
                    <a:noFill/>
                  </a:tcPr>
                </a:tc>
                <a:tc>
                  <a:txBody>
                    <a:bodyPr/>
                    <a:lstStyle/>
                    <a:p>
                      <a:pPr algn="l" fontAlgn="ctr"/>
                      <a:endParaRPr lang="en-US" sz="900" b="0" i="0" u="none" strike="noStrike">
                        <a:solidFill>
                          <a:srgbClr val="000000"/>
                        </a:solidFill>
                        <a:effectLst/>
                        <a:latin typeface="Calibri" panose="020F0502020204030204" pitchFamily="34" charset="0"/>
                      </a:endParaRPr>
                    </a:p>
                  </a:txBody>
                  <a:tcPr marL="6503" marR="6503" marT="6503" marB="0" anchor="ctr">
                    <a:lnL>
                      <a:noFill/>
                    </a:lnL>
                    <a:lnR>
                      <a:noFill/>
                    </a:lnR>
                    <a:lnT>
                      <a:noFill/>
                    </a:lnT>
                    <a:lnB>
                      <a:noFill/>
                    </a:lnB>
                    <a:noFill/>
                  </a:tcPr>
                </a:tc>
                <a:tc>
                  <a:txBody>
                    <a:bodyPr/>
                    <a:lstStyle/>
                    <a:p>
                      <a:pPr algn="l" fontAlgn="ctr"/>
                      <a:endParaRPr lang="en-US" sz="900" b="0" i="0" u="none" strike="noStrike">
                        <a:solidFill>
                          <a:srgbClr val="000000"/>
                        </a:solidFill>
                        <a:effectLst/>
                        <a:latin typeface="Calibri" panose="020F0502020204030204" pitchFamily="34" charset="0"/>
                      </a:endParaRPr>
                    </a:p>
                  </a:txBody>
                  <a:tcPr marL="6503" marR="6503" marT="6503" marB="0" anchor="ctr">
                    <a:lnL>
                      <a:noFill/>
                    </a:lnL>
                    <a:lnR>
                      <a:noFill/>
                    </a:lnR>
                    <a:lnT>
                      <a:noFill/>
                    </a:lnT>
                    <a:lnB>
                      <a:noFill/>
                    </a:lnB>
                    <a:noFill/>
                  </a:tcPr>
                </a:tc>
                <a:tc>
                  <a:txBody>
                    <a:bodyPr/>
                    <a:lstStyle/>
                    <a:p>
                      <a:pPr algn="l" fontAlgn="ctr"/>
                      <a:endParaRPr lang="en-US" sz="900" b="0" i="0" u="none" strike="noStrike">
                        <a:solidFill>
                          <a:srgbClr val="000000"/>
                        </a:solidFill>
                        <a:effectLst/>
                        <a:latin typeface="Calibri" panose="020F0502020204030204" pitchFamily="34" charset="0"/>
                      </a:endParaRPr>
                    </a:p>
                  </a:txBody>
                  <a:tcPr marL="6503" marR="6503" marT="6503" marB="0" anchor="ctr">
                    <a:lnL>
                      <a:noFill/>
                    </a:lnL>
                    <a:lnR>
                      <a:noFill/>
                    </a:lnR>
                    <a:lnT>
                      <a:noFill/>
                    </a:lnT>
                    <a:lnB>
                      <a:noFill/>
                    </a:lnB>
                    <a:noFill/>
                  </a:tcPr>
                </a:tc>
                <a:tc>
                  <a:txBody>
                    <a:bodyPr/>
                    <a:lstStyle/>
                    <a:p>
                      <a:pPr algn="r" fontAlgn="ctr"/>
                      <a:r>
                        <a:rPr lang="en-US" sz="900" b="0" i="0" u="none" strike="noStrike">
                          <a:solidFill>
                            <a:srgbClr val="000000"/>
                          </a:solidFill>
                          <a:effectLst/>
                          <a:latin typeface="Calibri" panose="020F0502020204030204" pitchFamily="34" charset="0"/>
                        </a:rPr>
                        <a:t>55</a:t>
                      </a:r>
                    </a:p>
                  </a:txBody>
                  <a:tcPr marL="6503" marR="6503" marT="6503" marB="0" anchor="ctr">
                    <a:lnL>
                      <a:noFill/>
                    </a:lnL>
                    <a:lnR>
                      <a:noFill/>
                    </a:lnR>
                    <a:lnT>
                      <a:noFill/>
                    </a:lnT>
                    <a:lnB>
                      <a:noFill/>
                    </a:lnB>
                    <a:noFill/>
                  </a:tcPr>
                </a:tc>
                <a:extLst>
                  <a:ext uri="{0D108BD9-81ED-4DB2-BD59-A6C34878D82A}">
                    <a16:rowId xmlns:a16="http://schemas.microsoft.com/office/drawing/2014/main" val="2500256030"/>
                  </a:ext>
                </a:extLst>
              </a:tr>
              <a:tr h="156068">
                <a:tc>
                  <a:txBody>
                    <a:bodyPr/>
                    <a:lstStyle/>
                    <a:p>
                      <a:pPr algn="l" fontAlgn="ctr"/>
                      <a:r>
                        <a:rPr lang="en-US" sz="900" b="0" i="0" u="none" strike="noStrike">
                          <a:solidFill>
                            <a:srgbClr val="000000"/>
                          </a:solidFill>
                          <a:effectLst/>
                          <a:latin typeface="Calibri" panose="020F0502020204030204" pitchFamily="34" charset="0"/>
                        </a:rPr>
                        <a:t>LOKESH</a:t>
                      </a:r>
                    </a:p>
                  </a:txBody>
                  <a:tcPr marL="6503" marR="6503" marT="6503" marB="0" anchor="ctr">
                    <a:lnL>
                      <a:noFill/>
                    </a:lnL>
                    <a:lnR>
                      <a:noFill/>
                    </a:lnR>
                    <a:lnT>
                      <a:noFill/>
                    </a:lnT>
                    <a:lnB w="6350" cap="flat" cmpd="sng" algn="ctr">
                      <a:solidFill>
                        <a:srgbClr val="9BC2E6"/>
                      </a:solidFill>
                      <a:prstDash val="solid"/>
                      <a:round/>
                      <a:headEnd type="none" w="med" len="med"/>
                      <a:tailEnd type="none" w="med" len="med"/>
                    </a:lnB>
                    <a:noFill/>
                  </a:tcPr>
                </a:tc>
                <a:tc>
                  <a:txBody>
                    <a:bodyPr/>
                    <a:lstStyle/>
                    <a:p>
                      <a:pPr algn="l" fontAlgn="ctr"/>
                      <a:endParaRPr lang="en-US" sz="900" b="0" i="0" u="none" strike="noStrike">
                        <a:solidFill>
                          <a:srgbClr val="000000"/>
                        </a:solidFill>
                        <a:effectLst/>
                        <a:latin typeface="Calibri" panose="020F0502020204030204" pitchFamily="34" charset="0"/>
                      </a:endParaRPr>
                    </a:p>
                  </a:txBody>
                  <a:tcPr marL="6503" marR="6503" marT="6503" marB="0" anchor="ctr">
                    <a:lnL>
                      <a:noFill/>
                    </a:lnL>
                    <a:lnR>
                      <a:noFill/>
                    </a:lnR>
                    <a:lnT>
                      <a:noFill/>
                    </a:lnT>
                    <a:lnB w="6350" cap="flat" cmpd="sng" algn="ctr">
                      <a:solidFill>
                        <a:srgbClr val="9BC2E6"/>
                      </a:solidFill>
                      <a:prstDash val="solid"/>
                      <a:round/>
                      <a:headEnd type="none" w="med" len="med"/>
                      <a:tailEnd type="none" w="med" len="med"/>
                    </a:lnB>
                    <a:noFill/>
                  </a:tcPr>
                </a:tc>
                <a:tc>
                  <a:txBody>
                    <a:bodyPr/>
                    <a:lstStyle/>
                    <a:p>
                      <a:pPr algn="l" fontAlgn="ctr"/>
                      <a:endParaRPr lang="en-US" sz="900" b="0" i="0" u="none" strike="noStrike">
                        <a:solidFill>
                          <a:srgbClr val="000000"/>
                        </a:solidFill>
                        <a:effectLst/>
                        <a:latin typeface="Calibri" panose="020F0502020204030204" pitchFamily="34" charset="0"/>
                      </a:endParaRPr>
                    </a:p>
                  </a:txBody>
                  <a:tcPr marL="6503" marR="6503" marT="6503" marB="0" anchor="ctr">
                    <a:lnL>
                      <a:noFill/>
                    </a:lnL>
                    <a:lnR>
                      <a:noFill/>
                    </a:lnR>
                    <a:lnT>
                      <a:noFill/>
                    </a:lnT>
                    <a:lnB w="6350" cap="flat" cmpd="sng" algn="ctr">
                      <a:solidFill>
                        <a:srgbClr val="9BC2E6"/>
                      </a:solidFill>
                      <a:prstDash val="solid"/>
                      <a:round/>
                      <a:headEnd type="none" w="med" len="med"/>
                      <a:tailEnd type="none" w="med" len="med"/>
                    </a:lnB>
                    <a:noFill/>
                  </a:tcPr>
                </a:tc>
                <a:tc>
                  <a:txBody>
                    <a:bodyPr/>
                    <a:lstStyle/>
                    <a:p>
                      <a:pPr algn="l" fontAlgn="ctr"/>
                      <a:endParaRPr lang="en-US" sz="900" b="0" i="0" u="none" strike="noStrike">
                        <a:solidFill>
                          <a:srgbClr val="000000"/>
                        </a:solidFill>
                        <a:effectLst/>
                        <a:latin typeface="Calibri" panose="020F0502020204030204" pitchFamily="34" charset="0"/>
                      </a:endParaRPr>
                    </a:p>
                  </a:txBody>
                  <a:tcPr marL="6503" marR="6503" marT="6503" marB="0" anchor="ctr">
                    <a:lnL>
                      <a:noFill/>
                    </a:lnL>
                    <a:lnR>
                      <a:noFill/>
                    </a:lnR>
                    <a:lnT>
                      <a:noFill/>
                    </a:lnT>
                    <a:lnB w="6350" cap="flat" cmpd="sng" algn="ctr">
                      <a:solidFill>
                        <a:srgbClr val="9BC2E6"/>
                      </a:solidFill>
                      <a:prstDash val="solid"/>
                      <a:round/>
                      <a:headEnd type="none" w="med" len="med"/>
                      <a:tailEnd type="none" w="med" len="med"/>
                    </a:lnB>
                    <a:noFill/>
                  </a:tcPr>
                </a:tc>
                <a:tc>
                  <a:txBody>
                    <a:bodyPr/>
                    <a:lstStyle/>
                    <a:p>
                      <a:pPr algn="l" fontAlgn="ctr"/>
                      <a:endParaRPr lang="en-US" sz="900" b="0" i="0" u="none" strike="noStrike">
                        <a:solidFill>
                          <a:srgbClr val="000000"/>
                        </a:solidFill>
                        <a:effectLst/>
                        <a:latin typeface="Calibri" panose="020F0502020204030204" pitchFamily="34" charset="0"/>
                      </a:endParaRPr>
                    </a:p>
                  </a:txBody>
                  <a:tcPr marL="6503" marR="6503" marT="6503" marB="0" anchor="ctr">
                    <a:lnL>
                      <a:noFill/>
                    </a:lnL>
                    <a:lnR>
                      <a:noFill/>
                    </a:lnR>
                    <a:lnT>
                      <a:noFill/>
                    </a:lnT>
                    <a:lnB w="6350" cap="flat" cmpd="sng" algn="ctr">
                      <a:solidFill>
                        <a:srgbClr val="9BC2E6"/>
                      </a:solidFill>
                      <a:prstDash val="solid"/>
                      <a:round/>
                      <a:headEnd type="none" w="med" len="med"/>
                      <a:tailEnd type="none" w="med" len="med"/>
                    </a:lnB>
                    <a:noFill/>
                  </a:tcPr>
                </a:tc>
                <a:tc>
                  <a:txBody>
                    <a:bodyPr/>
                    <a:lstStyle/>
                    <a:p>
                      <a:pPr algn="l" fontAlgn="ctr"/>
                      <a:endParaRPr lang="en-US" sz="900" b="0" i="0" u="none" strike="noStrike">
                        <a:solidFill>
                          <a:srgbClr val="000000"/>
                        </a:solidFill>
                        <a:effectLst/>
                        <a:latin typeface="Calibri" panose="020F0502020204030204" pitchFamily="34" charset="0"/>
                      </a:endParaRPr>
                    </a:p>
                  </a:txBody>
                  <a:tcPr marL="6503" marR="6503" marT="6503" marB="0" anchor="ctr">
                    <a:lnL>
                      <a:noFill/>
                    </a:lnL>
                    <a:lnR>
                      <a:noFill/>
                    </a:lnR>
                    <a:lnT>
                      <a:noFill/>
                    </a:lnT>
                    <a:lnB w="6350" cap="flat" cmpd="sng" algn="ctr">
                      <a:solidFill>
                        <a:srgbClr val="9BC2E6"/>
                      </a:solidFill>
                      <a:prstDash val="solid"/>
                      <a:round/>
                      <a:headEnd type="none" w="med" len="med"/>
                      <a:tailEnd type="none" w="med" len="med"/>
                    </a:lnB>
                    <a:noFill/>
                  </a:tcPr>
                </a:tc>
                <a:extLst>
                  <a:ext uri="{0D108BD9-81ED-4DB2-BD59-A6C34878D82A}">
                    <a16:rowId xmlns:a16="http://schemas.microsoft.com/office/drawing/2014/main" val="3968937331"/>
                  </a:ext>
                </a:extLst>
              </a:tr>
              <a:tr h="156068">
                <a:tc>
                  <a:txBody>
                    <a:bodyPr/>
                    <a:lstStyle/>
                    <a:p>
                      <a:pPr algn="l" fontAlgn="ctr"/>
                      <a:endParaRPr lang="en-US" sz="900" b="0" i="0" u="none" strike="noStrike">
                        <a:solidFill>
                          <a:srgbClr val="000000"/>
                        </a:solidFill>
                        <a:effectLst/>
                        <a:latin typeface="Calibri" panose="020F0502020204030204" pitchFamily="34" charset="0"/>
                      </a:endParaRPr>
                    </a:p>
                  </a:txBody>
                  <a:tcPr marL="6503" marR="6503" marT="6503" marB="0" anchor="ctr">
                    <a:lnL>
                      <a:noFill/>
                    </a:lnL>
                    <a:lnR>
                      <a:noFill/>
                    </a:lnR>
                    <a:lnT w="6350" cap="flat" cmpd="sng" algn="ctr">
                      <a:solidFill>
                        <a:srgbClr val="9BC2E6"/>
                      </a:solidFill>
                      <a:prstDash val="solid"/>
                      <a:round/>
                      <a:headEnd type="none" w="med" len="med"/>
                      <a:tailEnd type="none" w="med" len="med"/>
                    </a:lnT>
                    <a:lnB>
                      <a:noFill/>
                    </a:lnB>
                    <a:noFill/>
                  </a:tcPr>
                </a:tc>
                <a:tc>
                  <a:txBody>
                    <a:bodyPr/>
                    <a:lstStyle/>
                    <a:p>
                      <a:pPr algn="r" fontAlgn="ctr"/>
                      <a:r>
                        <a:rPr lang="en-US" sz="900" b="0" i="0" u="none" strike="noStrike">
                          <a:solidFill>
                            <a:srgbClr val="000000"/>
                          </a:solidFill>
                          <a:effectLst/>
                          <a:latin typeface="Calibri" panose="020F0502020204030204" pitchFamily="34" charset="0"/>
                        </a:rPr>
                        <a:t>63</a:t>
                      </a:r>
                    </a:p>
                  </a:txBody>
                  <a:tcPr marL="6503" marR="6503" marT="6503" marB="0" anchor="ctr">
                    <a:lnL>
                      <a:noFill/>
                    </a:lnL>
                    <a:lnR>
                      <a:noFill/>
                    </a:lnR>
                    <a:lnT w="6350" cap="flat" cmpd="sng" algn="ctr">
                      <a:solidFill>
                        <a:srgbClr val="9BC2E6"/>
                      </a:solidFill>
                      <a:prstDash val="solid"/>
                      <a:round/>
                      <a:headEnd type="none" w="med" len="med"/>
                      <a:tailEnd type="none" w="med" len="med"/>
                    </a:lnT>
                    <a:lnB>
                      <a:noFill/>
                    </a:lnB>
                    <a:noFill/>
                  </a:tcPr>
                </a:tc>
                <a:tc>
                  <a:txBody>
                    <a:bodyPr/>
                    <a:lstStyle/>
                    <a:p>
                      <a:pPr algn="l" fontAlgn="ctr"/>
                      <a:endParaRPr lang="en-US" sz="900" b="0" i="0" u="none" strike="noStrike">
                        <a:solidFill>
                          <a:srgbClr val="000000"/>
                        </a:solidFill>
                        <a:effectLst/>
                        <a:latin typeface="Calibri" panose="020F0502020204030204" pitchFamily="34" charset="0"/>
                      </a:endParaRPr>
                    </a:p>
                  </a:txBody>
                  <a:tcPr marL="6503" marR="6503" marT="6503" marB="0" anchor="ctr">
                    <a:lnL>
                      <a:noFill/>
                    </a:lnL>
                    <a:lnR>
                      <a:noFill/>
                    </a:lnR>
                    <a:lnT w="6350" cap="flat" cmpd="sng" algn="ctr">
                      <a:solidFill>
                        <a:srgbClr val="9BC2E6"/>
                      </a:solidFill>
                      <a:prstDash val="solid"/>
                      <a:round/>
                      <a:headEnd type="none" w="med" len="med"/>
                      <a:tailEnd type="none" w="med" len="med"/>
                    </a:lnT>
                    <a:lnB>
                      <a:noFill/>
                    </a:lnB>
                    <a:noFill/>
                  </a:tcPr>
                </a:tc>
                <a:tc>
                  <a:txBody>
                    <a:bodyPr/>
                    <a:lstStyle/>
                    <a:p>
                      <a:pPr algn="l" fontAlgn="ctr"/>
                      <a:endParaRPr lang="en-US" sz="900" b="0" i="0" u="none" strike="noStrike">
                        <a:solidFill>
                          <a:srgbClr val="000000"/>
                        </a:solidFill>
                        <a:effectLst/>
                        <a:latin typeface="Calibri" panose="020F0502020204030204" pitchFamily="34" charset="0"/>
                      </a:endParaRPr>
                    </a:p>
                  </a:txBody>
                  <a:tcPr marL="6503" marR="6503" marT="6503" marB="0" anchor="ctr">
                    <a:lnL>
                      <a:noFill/>
                    </a:lnL>
                    <a:lnR>
                      <a:noFill/>
                    </a:lnR>
                    <a:lnT w="6350" cap="flat" cmpd="sng" algn="ctr">
                      <a:solidFill>
                        <a:srgbClr val="9BC2E6"/>
                      </a:solidFill>
                      <a:prstDash val="solid"/>
                      <a:round/>
                      <a:headEnd type="none" w="med" len="med"/>
                      <a:tailEnd type="none" w="med" len="med"/>
                    </a:lnT>
                    <a:lnB>
                      <a:noFill/>
                    </a:lnB>
                    <a:noFill/>
                  </a:tcPr>
                </a:tc>
                <a:tc>
                  <a:txBody>
                    <a:bodyPr/>
                    <a:lstStyle/>
                    <a:p>
                      <a:pPr algn="l" fontAlgn="ctr"/>
                      <a:endParaRPr lang="en-US" sz="900" b="0" i="0" u="none" strike="noStrike">
                        <a:solidFill>
                          <a:srgbClr val="000000"/>
                        </a:solidFill>
                        <a:effectLst/>
                        <a:latin typeface="Calibri" panose="020F0502020204030204" pitchFamily="34" charset="0"/>
                      </a:endParaRPr>
                    </a:p>
                  </a:txBody>
                  <a:tcPr marL="6503" marR="6503" marT="6503" marB="0" anchor="ctr">
                    <a:lnL>
                      <a:noFill/>
                    </a:lnL>
                    <a:lnR>
                      <a:noFill/>
                    </a:lnR>
                    <a:lnT w="6350" cap="flat" cmpd="sng" algn="ctr">
                      <a:solidFill>
                        <a:srgbClr val="9BC2E6"/>
                      </a:solidFill>
                      <a:prstDash val="solid"/>
                      <a:round/>
                      <a:headEnd type="none" w="med" len="med"/>
                      <a:tailEnd type="none" w="med" len="med"/>
                    </a:lnT>
                    <a:lnB>
                      <a:noFill/>
                    </a:lnB>
                    <a:noFill/>
                  </a:tcPr>
                </a:tc>
                <a:tc>
                  <a:txBody>
                    <a:bodyPr/>
                    <a:lstStyle/>
                    <a:p>
                      <a:pPr algn="l" fontAlgn="ctr"/>
                      <a:endParaRPr lang="en-US" sz="900" b="0" i="0" u="none" strike="noStrike">
                        <a:solidFill>
                          <a:srgbClr val="000000"/>
                        </a:solidFill>
                        <a:effectLst/>
                        <a:latin typeface="Calibri" panose="020F0502020204030204" pitchFamily="34" charset="0"/>
                      </a:endParaRPr>
                    </a:p>
                  </a:txBody>
                  <a:tcPr marL="6503" marR="6503" marT="6503" marB="0" anchor="ctr">
                    <a:lnL>
                      <a:noFill/>
                    </a:lnL>
                    <a:lnR>
                      <a:noFill/>
                    </a:lnR>
                    <a:lnT w="6350" cap="flat" cmpd="sng" algn="ctr">
                      <a:solidFill>
                        <a:srgbClr val="9BC2E6"/>
                      </a:solidFill>
                      <a:prstDash val="solid"/>
                      <a:round/>
                      <a:headEnd type="none" w="med" len="med"/>
                      <a:tailEnd type="none" w="med" len="med"/>
                    </a:lnT>
                    <a:lnB>
                      <a:noFill/>
                    </a:lnB>
                    <a:noFill/>
                  </a:tcPr>
                </a:tc>
                <a:extLst>
                  <a:ext uri="{0D108BD9-81ED-4DB2-BD59-A6C34878D82A}">
                    <a16:rowId xmlns:a16="http://schemas.microsoft.com/office/drawing/2014/main" val="3478409436"/>
                  </a:ext>
                </a:extLst>
              </a:tr>
              <a:tr h="156068">
                <a:tc>
                  <a:txBody>
                    <a:bodyPr/>
                    <a:lstStyle/>
                    <a:p>
                      <a:pPr algn="l" fontAlgn="ctr"/>
                      <a:endParaRPr lang="en-US" sz="900" b="0" i="0" u="none" strike="noStrike">
                        <a:solidFill>
                          <a:srgbClr val="000000"/>
                        </a:solidFill>
                        <a:effectLst/>
                        <a:latin typeface="Calibri" panose="020F0502020204030204" pitchFamily="34" charset="0"/>
                      </a:endParaRPr>
                    </a:p>
                  </a:txBody>
                  <a:tcPr marL="6503" marR="6503" marT="6503" marB="0" anchor="ctr">
                    <a:lnL>
                      <a:noFill/>
                    </a:lnL>
                    <a:lnR>
                      <a:noFill/>
                    </a:lnR>
                    <a:lnT>
                      <a:noFill/>
                    </a:lnT>
                    <a:lnB>
                      <a:noFill/>
                    </a:lnB>
                    <a:noFill/>
                  </a:tcPr>
                </a:tc>
                <a:tc>
                  <a:txBody>
                    <a:bodyPr/>
                    <a:lstStyle/>
                    <a:p>
                      <a:pPr algn="l" fontAlgn="ctr"/>
                      <a:endParaRPr lang="en-US" sz="900" b="0" i="0" u="none" strike="noStrike">
                        <a:solidFill>
                          <a:srgbClr val="000000"/>
                        </a:solidFill>
                        <a:effectLst/>
                        <a:latin typeface="Calibri" panose="020F0502020204030204" pitchFamily="34" charset="0"/>
                      </a:endParaRPr>
                    </a:p>
                  </a:txBody>
                  <a:tcPr marL="6503" marR="6503" marT="6503" marB="0" anchor="ctr">
                    <a:lnL>
                      <a:noFill/>
                    </a:lnL>
                    <a:lnR>
                      <a:noFill/>
                    </a:lnR>
                    <a:lnT>
                      <a:noFill/>
                    </a:lnT>
                    <a:lnB>
                      <a:noFill/>
                    </a:lnB>
                    <a:noFill/>
                  </a:tcPr>
                </a:tc>
                <a:tc>
                  <a:txBody>
                    <a:bodyPr/>
                    <a:lstStyle/>
                    <a:p>
                      <a:pPr algn="r" fontAlgn="ctr"/>
                      <a:r>
                        <a:rPr lang="en-US" sz="900" b="0" i="0" u="none" strike="noStrike">
                          <a:solidFill>
                            <a:srgbClr val="000000"/>
                          </a:solidFill>
                          <a:effectLst/>
                          <a:latin typeface="Calibri" panose="020F0502020204030204" pitchFamily="34" charset="0"/>
                        </a:rPr>
                        <a:t>64</a:t>
                      </a:r>
                    </a:p>
                  </a:txBody>
                  <a:tcPr marL="6503" marR="6503" marT="6503" marB="0" anchor="ctr">
                    <a:lnL>
                      <a:noFill/>
                    </a:lnL>
                    <a:lnR>
                      <a:noFill/>
                    </a:lnR>
                    <a:lnT>
                      <a:noFill/>
                    </a:lnT>
                    <a:lnB>
                      <a:noFill/>
                    </a:lnB>
                    <a:noFill/>
                  </a:tcPr>
                </a:tc>
                <a:tc>
                  <a:txBody>
                    <a:bodyPr/>
                    <a:lstStyle/>
                    <a:p>
                      <a:pPr algn="l" fontAlgn="ctr"/>
                      <a:endParaRPr lang="en-US" sz="900" b="0" i="0" u="none" strike="noStrike">
                        <a:solidFill>
                          <a:srgbClr val="000000"/>
                        </a:solidFill>
                        <a:effectLst/>
                        <a:latin typeface="Calibri" panose="020F0502020204030204" pitchFamily="34" charset="0"/>
                      </a:endParaRPr>
                    </a:p>
                  </a:txBody>
                  <a:tcPr marL="6503" marR="6503" marT="6503" marB="0" anchor="ctr">
                    <a:lnL>
                      <a:noFill/>
                    </a:lnL>
                    <a:lnR>
                      <a:noFill/>
                    </a:lnR>
                    <a:lnT>
                      <a:noFill/>
                    </a:lnT>
                    <a:lnB>
                      <a:noFill/>
                    </a:lnB>
                    <a:noFill/>
                  </a:tcPr>
                </a:tc>
                <a:tc>
                  <a:txBody>
                    <a:bodyPr/>
                    <a:lstStyle/>
                    <a:p>
                      <a:pPr algn="l" fontAlgn="ctr"/>
                      <a:endParaRPr lang="en-US" sz="900" b="0" i="0" u="none" strike="noStrike">
                        <a:solidFill>
                          <a:srgbClr val="000000"/>
                        </a:solidFill>
                        <a:effectLst/>
                        <a:latin typeface="Calibri" panose="020F0502020204030204" pitchFamily="34" charset="0"/>
                      </a:endParaRPr>
                    </a:p>
                  </a:txBody>
                  <a:tcPr marL="6503" marR="6503" marT="6503" marB="0" anchor="ctr">
                    <a:lnL>
                      <a:noFill/>
                    </a:lnL>
                    <a:lnR>
                      <a:noFill/>
                    </a:lnR>
                    <a:lnT>
                      <a:noFill/>
                    </a:lnT>
                    <a:lnB>
                      <a:noFill/>
                    </a:lnB>
                    <a:noFill/>
                  </a:tcPr>
                </a:tc>
                <a:tc>
                  <a:txBody>
                    <a:bodyPr/>
                    <a:lstStyle/>
                    <a:p>
                      <a:pPr algn="l" fontAlgn="ctr"/>
                      <a:endParaRPr lang="en-US" sz="900" b="0" i="0" u="none" strike="noStrike">
                        <a:solidFill>
                          <a:srgbClr val="000000"/>
                        </a:solidFill>
                        <a:effectLst/>
                        <a:latin typeface="Calibri" panose="020F0502020204030204" pitchFamily="34" charset="0"/>
                      </a:endParaRPr>
                    </a:p>
                  </a:txBody>
                  <a:tcPr marL="6503" marR="6503" marT="6503" marB="0" anchor="ctr">
                    <a:lnL>
                      <a:noFill/>
                    </a:lnL>
                    <a:lnR>
                      <a:noFill/>
                    </a:lnR>
                    <a:lnT>
                      <a:noFill/>
                    </a:lnT>
                    <a:lnB>
                      <a:noFill/>
                    </a:lnB>
                    <a:noFill/>
                  </a:tcPr>
                </a:tc>
                <a:extLst>
                  <a:ext uri="{0D108BD9-81ED-4DB2-BD59-A6C34878D82A}">
                    <a16:rowId xmlns:a16="http://schemas.microsoft.com/office/drawing/2014/main" val="3630924855"/>
                  </a:ext>
                </a:extLst>
              </a:tr>
              <a:tr h="156068">
                <a:tc>
                  <a:txBody>
                    <a:bodyPr/>
                    <a:lstStyle/>
                    <a:p>
                      <a:pPr algn="l" fontAlgn="ctr"/>
                      <a:endParaRPr lang="en-US" sz="900" b="0" i="0" u="none" strike="noStrike">
                        <a:solidFill>
                          <a:srgbClr val="000000"/>
                        </a:solidFill>
                        <a:effectLst/>
                        <a:latin typeface="Calibri" panose="020F0502020204030204" pitchFamily="34" charset="0"/>
                      </a:endParaRPr>
                    </a:p>
                  </a:txBody>
                  <a:tcPr marL="6503" marR="6503" marT="6503" marB="0" anchor="ctr">
                    <a:lnL>
                      <a:noFill/>
                    </a:lnL>
                    <a:lnR>
                      <a:noFill/>
                    </a:lnR>
                    <a:lnT>
                      <a:noFill/>
                    </a:lnT>
                    <a:lnB>
                      <a:noFill/>
                    </a:lnB>
                    <a:noFill/>
                  </a:tcPr>
                </a:tc>
                <a:tc>
                  <a:txBody>
                    <a:bodyPr/>
                    <a:lstStyle/>
                    <a:p>
                      <a:pPr algn="l" fontAlgn="ctr"/>
                      <a:endParaRPr lang="en-US" sz="900" b="0" i="0" u="none" strike="noStrike">
                        <a:solidFill>
                          <a:srgbClr val="000000"/>
                        </a:solidFill>
                        <a:effectLst/>
                        <a:latin typeface="Calibri" panose="020F0502020204030204" pitchFamily="34" charset="0"/>
                      </a:endParaRPr>
                    </a:p>
                  </a:txBody>
                  <a:tcPr marL="6503" marR="6503" marT="6503" marB="0" anchor="ctr">
                    <a:lnL>
                      <a:noFill/>
                    </a:lnL>
                    <a:lnR>
                      <a:noFill/>
                    </a:lnR>
                    <a:lnT>
                      <a:noFill/>
                    </a:lnT>
                    <a:lnB>
                      <a:noFill/>
                    </a:lnB>
                    <a:noFill/>
                  </a:tcPr>
                </a:tc>
                <a:tc>
                  <a:txBody>
                    <a:bodyPr/>
                    <a:lstStyle/>
                    <a:p>
                      <a:pPr algn="l" fontAlgn="ctr"/>
                      <a:endParaRPr lang="en-US" sz="900" b="0" i="0" u="none" strike="noStrike">
                        <a:solidFill>
                          <a:srgbClr val="000000"/>
                        </a:solidFill>
                        <a:effectLst/>
                        <a:latin typeface="Calibri" panose="020F0502020204030204" pitchFamily="34" charset="0"/>
                      </a:endParaRPr>
                    </a:p>
                  </a:txBody>
                  <a:tcPr marL="6503" marR="6503" marT="6503" marB="0" anchor="ctr">
                    <a:lnL>
                      <a:noFill/>
                    </a:lnL>
                    <a:lnR>
                      <a:noFill/>
                    </a:lnR>
                    <a:lnT>
                      <a:noFill/>
                    </a:lnT>
                    <a:lnB>
                      <a:noFill/>
                    </a:lnB>
                    <a:noFill/>
                  </a:tcPr>
                </a:tc>
                <a:tc>
                  <a:txBody>
                    <a:bodyPr/>
                    <a:lstStyle/>
                    <a:p>
                      <a:pPr algn="r" fontAlgn="ctr"/>
                      <a:r>
                        <a:rPr lang="en-US" sz="900" b="0" i="0" u="none" strike="noStrike">
                          <a:solidFill>
                            <a:srgbClr val="000000"/>
                          </a:solidFill>
                          <a:effectLst/>
                          <a:latin typeface="Calibri" panose="020F0502020204030204" pitchFamily="34" charset="0"/>
                        </a:rPr>
                        <a:t>67</a:t>
                      </a:r>
                    </a:p>
                  </a:txBody>
                  <a:tcPr marL="6503" marR="6503" marT="6503" marB="0" anchor="ctr">
                    <a:lnL>
                      <a:noFill/>
                    </a:lnL>
                    <a:lnR>
                      <a:noFill/>
                    </a:lnR>
                    <a:lnT>
                      <a:noFill/>
                    </a:lnT>
                    <a:lnB>
                      <a:noFill/>
                    </a:lnB>
                    <a:noFill/>
                  </a:tcPr>
                </a:tc>
                <a:tc>
                  <a:txBody>
                    <a:bodyPr/>
                    <a:lstStyle/>
                    <a:p>
                      <a:pPr algn="l" fontAlgn="ctr"/>
                      <a:endParaRPr lang="en-US" sz="900" b="0" i="0" u="none" strike="noStrike">
                        <a:solidFill>
                          <a:srgbClr val="000000"/>
                        </a:solidFill>
                        <a:effectLst/>
                        <a:latin typeface="Calibri" panose="020F0502020204030204" pitchFamily="34" charset="0"/>
                      </a:endParaRPr>
                    </a:p>
                  </a:txBody>
                  <a:tcPr marL="6503" marR="6503" marT="6503" marB="0" anchor="ctr">
                    <a:lnL>
                      <a:noFill/>
                    </a:lnL>
                    <a:lnR>
                      <a:noFill/>
                    </a:lnR>
                    <a:lnT>
                      <a:noFill/>
                    </a:lnT>
                    <a:lnB>
                      <a:noFill/>
                    </a:lnB>
                    <a:noFill/>
                  </a:tcPr>
                </a:tc>
                <a:tc>
                  <a:txBody>
                    <a:bodyPr/>
                    <a:lstStyle/>
                    <a:p>
                      <a:pPr algn="l" fontAlgn="ctr"/>
                      <a:endParaRPr lang="en-US" sz="900" b="0" i="0" u="none" strike="noStrike">
                        <a:solidFill>
                          <a:srgbClr val="000000"/>
                        </a:solidFill>
                        <a:effectLst/>
                        <a:latin typeface="Calibri" panose="020F0502020204030204" pitchFamily="34" charset="0"/>
                      </a:endParaRPr>
                    </a:p>
                  </a:txBody>
                  <a:tcPr marL="6503" marR="6503" marT="6503" marB="0" anchor="ctr">
                    <a:lnL>
                      <a:noFill/>
                    </a:lnL>
                    <a:lnR>
                      <a:noFill/>
                    </a:lnR>
                    <a:lnT>
                      <a:noFill/>
                    </a:lnT>
                    <a:lnB>
                      <a:noFill/>
                    </a:lnB>
                    <a:noFill/>
                  </a:tcPr>
                </a:tc>
                <a:extLst>
                  <a:ext uri="{0D108BD9-81ED-4DB2-BD59-A6C34878D82A}">
                    <a16:rowId xmlns:a16="http://schemas.microsoft.com/office/drawing/2014/main" val="994602076"/>
                  </a:ext>
                </a:extLst>
              </a:tr>
              <a:tr h="156068">
                <a:tc>
                  <a:txBody>
                    <a:bodyPr/>
                    <a:lstStyle/>
                    <a:p>
                      <a:pPr algn="l" fontAlgn="ctr"/>
                      <a:endParaRPr lang="en-US" sz="900" b="0" i="0" u="none" strike="noStrike">
                        <a:solidFill>
                          <a:srgbClr val="000000"/>
                        </a:solidFill>
                        <a:effectLst/>
                        <a:latin typeface="Calibri" panose="020F0502020204030204" pitchFamily="34" charset="0"/>
                      </a:endParaRPr>
                    </a:p>
                  </a:txBody>
                  <a:tcPr marL="6503" marR="6503" marT="6503" marB="0" anchor="ctr">
                    <a:lnL>
                      <a:noFill/>
                    </a:lnL>
                    <a:lnR>
                      <a:noFill/>
                    </a:lnR>
                    <a:lnT>
                      <a:noFill/>
                    </a:lnT>
                    <a:lnB>
                      <a:noFill/>
                    </a:lnB>
                    <a:noFill/>
                  </a:tcPr>
                </a:tc>
                <a:tc>
                  <a:txBody>
                    <a:bodyPr/>
                    <a:lstStyle/>
                    <a:p>
                      <a:pPr algn="l" fontAlgn="ctr"/>
                      <a:endParaRPr lang="en-US" sz="900" b="0" i="0" u="none" strike="noStrike">
                        <a:solidFill>
                          <a:srgbClr val="000000"/>
                        </a:solidFill>
                        <a:effectLst/>
                        <a:latin typeface="Calibri" panose="020F0502020204030204" pitchFamily="34" charset="0"/>
                      </a:endParaRPr>
                    </a:p>
                  </a:txBody>
                  <a:tcPr marL="6503" marR="6503" marT="6503" marB="0" anchor="ctr">
                    <a:lnL>
                      <a:noFill/>
                    </a:lnL>
                    <a:lnR>
                      <a:noFill/>
                    </a:lnR>
                    <a:lnT>
                      <a:noFill/>
                    </a:lnT>
                    <a:lnB>
                      <a:noFill/>
                    </a:lnB>
                    <a:noFill/>
                  </a:tcPr>
                </a:tc>
                <a:tc>
                  <a:txBody>
                    <a:bodyPr/>
                    <a:lstStyle/>
                    <a:p>
                      <a:pPr algn="l" fontAlgn="ctr"/>
                      <a:endParaRPr lang="en-US" sz="900" b="0" i="0" u="none" strike="noStrike">
                        <a:solidFill>
                          <a:srgbClr val="000000"/>
                        </a:solidFill>
                        <a:effectLst/>
                        <a:latin typeface="Calibri" panose="020F0502020204030204" pitchFamily="34" charset="0"/>
                      </a:endParaRPr>
                    </a:p>
                  </a:txBody>
                  <a:tcPr marL="6503" marR="6503" marT="6503" marB="0" anchor="ctr">
                    <a:lnL>
                      <a:noFill/>
                    </a:lnL>
                    <a:lnR>
                      <a:noFill/>
                    </a:lnR>
                    <a:lnT>
                      <a:noFill/>
                    </a:lnT>
                    <a:lnB>
                      <a:noFill/>
                    </a:lnB>
                    <a:noFill/>
                  </a:tcPr>
                </a:tc>
                <a:tc>
                  <a:txBody>
                    <a:bodyPr/>
                    <a:lstStyle/>
                    <a:p>
                      <a:pPr algn="l" fontAlgn="ctr"/>
                      <a:endParaRPr lang="en-US" sz="900" b="0" i="0" u="none" strike="noStrike" dirty="0">
                        <a:solidFill>
                          <a:srgbClr val="000000"/>
                        </a:solidFill>
                        <a:effectLst/>
                        <a:latin typeface="Calibri" panose="020F0502020204030204" pitchFamily="34" charset="0"/>
                      </a:endParaRPr>
                    </a:p>
                  </a:txBody>
                  <a:tcPr marL="6503" marR="6503" marT="6503" marB="0" anchor="ctr">
                    <a:lnL>
                      <a:noFill/>
                    </a:lnL>
                    <a:lnR>
                      <a:noFill/>
                    </a:lnR>
                    <a:lnT>
                      <a:noFill/>
                    </a:lnT>
                    <a:lnB>
                      <a:noFill/>
                    </a:lnB>
                    <a:noFill/>
                  </a:tcPr>
                </a:tc>
                <a:tc>
                  <a:txBody>
                    <a:bodyPr/>
                    <a:lstStyle/>
                    <a:p>
                      <a:pPr algn="r" fontAlgn="ctr"/>
                      <a:r>
                        <a:rPr lang="en-US" sz="900" b="0" i="0" u="none" strike="noStrike">
                          <a:solidFill>
                            <a:srgbClr val="000000"/>
                          </a:solidFill>
                          <a:effectLst/>
                          <a:latin typeface="Calibri" panose="020F0502020204030204" pitchFamily="34" charset="0"/>
                        </a:rPr>
                        <a:t>68</a:t>
                      </a:r>
                    </a:p>
                  </a:txBody>
                  <a:tcPr marL="6503" marR="6503" marT="6503" marB="0" anchor="ctr">
                    <a:lnL>
                      <a:noFill/>
                    </a:lnL>
                    <a:lnR>
                      <a:noFill/>
                    </a:lnR>
                    <a:lnT>
                      <a:noFill/>
                    </a:lnT>
                    <a:lnB>
                      <a:noFill/>
                    </a:lnB>
                    <a:noFill/>
                  </a:tcPr>
                </a:tc>
                <a:tc>
                  <a:txBody>
                    <a:bodyPr/>
                    <a:lstStyle/>
                    <a:p>
                      <a:pPr algn="l" fontAlgn="ctr"/>
                      <a:endParaRPr lang="en-US" sz="900" b="0" i="0" u="none" strike="noStrike">
                        <a:solidFill>
                          <a:srgbClr val="000000"/>
                        </a:solidFill>
                        <a:effectLst/>
                        <a:latin typeface="Calibri" panose="020F0502020204030204" pitchFamily="34" charset="0"/>
                      </a:endParaRPr>
                    </a:p>
                  </a:txBody>
                  <a:tcPr marL="6503" marR="6503" marT="6503" marB="0" anchor="ctr">
                    <a:lnL>
                      <a:noFill/>
                    </a:lnL>
                    <a:lnR>
                      <a:noFill/>
                    </a:lnR>
                    <a:lnT>
                      <a:noFill/>
                    </a:lnT>
                    <a:lnB>
                      <a:noFill/>
                    </a:lnB>
                    <a:noFill/>
                  </a:tcPr>
                </a:tc>
                <a:extLst>
                  <a:ext uri="{0D108BD9-81ED-4DB2-BD59-A6C34878D82A}">
                    <a16:rowId xmlns:a16="http://schemas.microsoft.com/office/drawing/2014/main" val="3354982485"/>
                  </a:ext>
                </a:extLst>
              </a:tr>
              <a:tr h="156068">
                <a:tc>
                  <a:txBody>
                    <a:bodyPr/>
                    <a:lstStyle/>
                    <a:p>
                      <a:pPr algn="l" fontAlgn="ctr"/>
                      <a:endParaRPr lang="en-US" sz="900" b="0" i="0" u="none" strike="noStrike">
                        <a:solidFill>
                          <a:srgbClr val="000000"/>
                        </a:solidFill>
                        <a:effectLst/>
                        <a:latin typeface="Calibri" panose="020F0502020204030204" pitchFamily="34" charset="0"/>
                      </a:endParaRPr>
                    </a:p>
                  </a:txBody>
                  <a:tcPr marL="6503" marR="6503" marT="6503" marB="0" anchor="ctr">
                    <a:lnL>
                      <a:noFill/>
                    </a:lnL>
                    <a:lnR>
                      <a:noFill/>
                    </a:lnR>
                    <a:lnT>
                      <a:noFill/>
                    </a:lnT>
                    <a:lnB>
                      <a:noFill/>
                    </a:lnB>
                    <a:noFill/>
                  </a:tcPr>
                </a:tc>
                <a:tc>
                  <a:txBody>
                    <a:bodyPr/>
                    <a:lstStyle/>
                    <a:p>
                      <a:pPr algn="l" fontAlgn="ctr"/>
                      <a:endParaRPr lang="en-US" sz="900" b="0" i="0" u="none" strike="noStrike">
                        <a:solidFill>
                          <a:srgbClr val="000000"/>
                        </a:solidFill>
                        <a:effectLst/>
                        <a:latin typeface="Calibri" panose="020F0502020204030204" pitchFamily="34" charset="0"/>
                      </a:endParaRPr>
                    </a:p>
                  </a:txBody>
                  <a:tcPr marL="6503" marR="6503" marT="6503" marB="0" anchor="ctr">
                    <a:lnL>
                      <a:noFill/>
                    </a:lnL>
                    <a:lnR>
                      <a:noFill/>
                    </a:lnR>
                    <a:lnT>
                      <a:noFill/>
                    </a:lnT>
                    <a:lnB>
                      <a:noFill/>
                    </a:lnB>
                    <a:noFill/>
                  </a:tcPr>
                </a:tc>
                <a:tc>
                  <a:txBody>
                    <a:bodyPr/>
                    <a:lstStyle/>
                    <a:p>
                      <a:pPr algn="l" fontAlgn="ctr"/>
                      <a:endParaRPr lang="en-US" sz="900" b="0" i="0" u="none" strike="noStrike">
                        <a:solidFill>
                          <a:srgbClr val="000000"/>
                        </a:solidFill>
                        <a:effectLst/>
                        <a:latin typeface="Calibri" panose="020F0502020204030204" pitchFamily="34" charset="0"/>
                      </a:endParaRPr>
                    </a:p>
                  </a:txBody>
                  <a:tcPr marL="6503" marR="6503" marT="6503" marB="0" anchor="ctr">
                    <a:lnL>
                      <a:noFill/>
                    </a:lnL>
                    <a:lnR>
                      <a:noFill/>
                    </a:lnR>
                    <a:lnT>
                      <a:noFill/>
                    </a:lnT>
                    <a:lnB>
                      <a:noFill/>
                    </a:lnB>
                    <a:noFill/>
                  </a:tcPr>
                </a:tc>
                <a:tc>
                  <a:txBody>
                    <a:bodyPr/>
                    <a:lstStyle/>
                    <a:p>
                      <a:pPr algn="l" fontAlgn="ctr"/>
                      <a:endParaRPr lang="en-US" sz="900" b="0" i="0" u="none" strike="noStrike">
                        <a:solidFill>
                          <a:srgbClr val="000000"/>
                        </a:solidFill>
                        <a:effectLst/>
                        <a:latin typeface="Calibri" panose="020F0502020204030204" pitchFamily="34" charset="0"/>
                      </a:endParaRPr>
                    </a:p>
                  </a:txBody>
                  <a:tcPr marL="6503" marR="6503" marT="6503" marB="0" anchor="ctr">
                    <a:lnL>
                      <a:noFill/>
                    </a:lnL>
                    <a:lnR>
                      <a:noFill/>
                    </a:lnR>
                    <a:lnT>
                      <a:noFill/>
                    </a:lnT>
                    <a:lnB>
                      <a:noFill/>
                    </a:lnB>
                    <a:noFill/>
                  </a:tcPr>
                </a:tc>
                <a:tc>
                  <a:txBody>
                    <a:bodyPr/>
                    <a:lstStyle/>
                    <a:p>
                      <a:pPr algn="l" fontAlgn="ctr"/>
                      <a:endParaRPr lang="en-US" sz="900" b="0" i="0" u="none" strike="noStrike">
                        <a:solidFill>
                          <a:srgbClr val="000000"/>
                        </a:solidFill>
                        <a:effectLst/>
                        <a:latin typeface="Calibri" panose="020F0502020204030204" pitchFamily="34" charset="0"/>
                      </a:endParaRPr>
                    </a:p>
                  </a:txBody>
                  <a:tcPr marL="6503" marR="6503" marT="6503" marB="0" anchor="ctr">
                    <a:lnL>
                      <a:noFill/>
                    </a:lnL>
                    <a:lnR>
                      <a:noFill/>
                    </a:lnR>
                    <a:lnT>
                      <a:noFill/>
                    </a:lnT>
                    <a:lnB>
                      <a:noFill/>
                    </a:lnB>
                    <a:noFill/>
                  </a:tcPr>
                </a:tc>
                <a:tc>
                  <a:txBody>
                    <a:bodyPr/>
                    <a:lstStyle/>
                    <a:p>
                      <a:pPr algn="r" fontAlgn="ctr"/>
                      <a:r>
                        <a:rPr lang="en-US" sz="900" b="0" i="0" u="none" strike="noStrike">
                          <a:solidFill>
                            <a:srgbClr val="000000"/>
                          </a:solidFill>
                          <a:effectLst/>
                          <a:latin typeface="Calibri" panose="020F0502020204030204" pitchFamily="34" charset="0"/>
                        </a:rPr>
                        <a:t>75</a:t>
                      </a:r>
                    </a:p>
                  </a:txBody>
                  <a:tcPr marL="6503" marR="6503" marT="6503" marB="0" anchor="ctr">
                    <a:lnL>
                      <a:noFill/>
                    </a:lnL>
                    <a:lnR>
                      <a:noFill/>
                    </a:lnR>
                    <a:lnT>
                      <a:noFill/>
                    </a:lnT>
                    <a:lnB>
                      <a:noFill/>
                    </a:lnB>
                    <a:noFill/>
                  </a:tcPr>
                </a:tc>
                <a:extLst>
                  <a:ext uri="{0D108BD9-81ED-4DB2-BD59-A6C34878D82A}">
                    <a16:rowId xmlns:a16="http://schemas.microsoft.com/office/drawing/2014/main" val="4213343411"/>
                  </a:ext>
                </a:extLst>
              </a:tr>
              <a:tr h="156068">
                <a:tc>
                  <a:txBody>
                    <a:bodyPr/>
                    <a:lstStyle/>
                    <a:p>
                      <a:pPr algn="l" fontAlgn="ctr"/>
                      <a:r>
                        <a:rPr lang="en-US" sz="900" b="0" i="0" u="none" strike="noStrike">
                          <a:solidFill>
                            <a:srgbClr val="000000"/>
                          </a:solidFill>
                          <a:effectLst/>
                          <a:latin typeface="Calibri" panose="020F0502020204030204" pitchFamily="34" charset="0"/>
                        </a:rPr>
                        <a:t>RAJESH</a:t>
                      </a:r>
                    </a:p>
                  </a:txBody>
                  <a:tcPr marL="6503" marR="6503" marT="6503" marB="0" anchor="ctr">
                    <a:lnL>
                      <a:noFill/>
                    </a:lnL>
                    <a:lnR>
                      <a:noFill/>
                    </a:lnR>
                    <a:lnT>
                      <a:noFill/>
                    </a:lnT>
                    <a:lnB w="6350" cap="flat" cmpd="sng" algn="ctr">
                      <a:solidFill>
                        <a:srgbClr val="9BC2E6"/>
                      </a:solidFill>
                      <a:prstDash val="solid"/>
                      <a:round/>
                      <a:headEnd type="none" w="med" len="med"/>
                      <a:tailEnd type="none" w="med" len="med"/>
                    </a:lnB>
                    <a:noFill/>
                  </a:tcPr>
                </a:tc>
                <a:tc>
                  <a:txBody>
                    <a:bodyPr/>
                    <a:lstStyle/>
                    <a:p>
                      <a:pPr algn="l" fontAlgn="ctr"/>
                      <a:endParaRPr lang="en-US" sz="900" b="0" i="0" u="none" strike="noStrike">
                        <a:solidFill>
                          <a:srgbClr val="000000"/>
                        </a:solidFill>
                        <a:effectLst/>
                        <a:latin typeface="Calibri" panose="020F0502020204030204" pitchFamily="34" charset="0"/>
                      </a:endParaRPr>
                    </a:p>
                  </a:txBody>
                  <a:tcPr marL="6503" marR="6503" marT="6503" marB="0" anchor="ctr">
                    <a:lnL>
                      <a:noFill/>
                    </a:lnL>
                    <a:lnR>
                      <a:noFill/>
                    </a:lnR>
                    <a:lnT>
                      <a:noFill/>
                    </a:lnT>
                    <a:lnB w="6350" cap="flat" cmpd="sng" algn="ctr">
                      <a:solidFill>
                        <a:srgbClr val="9BC2E6"/>
                      </a:solidFill>
                      <a:prstDash val="solid"/>
                      <a:round/>
                      <a:headEnd type="none" w="med" len="med"/>
                      <a:tailEnd type="none" w="med" len="med"/>
                    </a:lnB>
                    <a:noFill/>
                  </a:tcPr>
                </a:tc>
                <a:tc>
                  <a:txBody>
                    <a:bodyPr/>
                    <a:lstStyle/>
                    <a:p>
                      <a:pPr algn="l" fontAlgn="ctr"/>
                      <a:endParaRPr lang="en-US" sz="900" b="0" i="0" u="none" strike="noStrike">
                        <a:solidFill>
                          <a:srgbClr val="000000"/>
                        </a:solidFill>
                        <a:effectLst/>
                        <a:latin typeface="Calibri" panose="020F0502020204030204" pitchFamily="34" charset="0"/>
                      </a:endParaRPr>
                    </a:p>
                  </a:txBody>
                  <a:tcPr marL="6503" marR="6503" marT="6503" marB="0" anchor="ctr">
                    <a:lnL>
                      <a:noFill/>
                    </a:lnL>
                    <a:lnR>
                      <a:noFill/>
                    </a:lnR>
                    <a:lnT>
                      <a:noFill/>
                    </a:lnT>
                    <a:lnB w="6350" cap="flat" cmpd="sng" algn="ctr">
                      <a:solidFill>
                        <a:srgbClr val="9BC2E6"/>
                      </a:solidFill>
                      <a:prstDash val="solid"/>
                      <a:round/>
                      <a:headEnd type="none" w="med" len="med"/>
                      <a:tailEnd type="none" w="med" len="med"/>
                    </a:lnB>
                    <a:noFill/>
                  </a:tcPr>
                </a:tc>
                <a:tc>
                  <a:txBody>
                    <a:bodyPr/>
                    <a:lstStyle/>
                    <a:p>
                      <a:pPr algn="l" fontAlgn="ctr"/>
                      <a:endParaRPr lang="en-US" sz="900" b="0" i="0" u="none" strike="noStrike">
                        <a:solidFill>
                          <a:srgbClr val="000000"/>
                        </a:solidFill>
                        <a:effectLst/>
                        <a:latin typeface="Calibri" panose="020F0502020204030204" pitchFamily="34" charset="0"/>
                      </a:endParaRPr>
                    </a:p>
                  </a:txBody>
                  <a:tcPr marL="6503" marR="6503" marT="6503" marB="0" anchor="ctr">
                    <a:lnL>
                      <a:noFill/>
                    </a:lnL>
                    <a:lnR>
                      <a:noFill/>
                    </a:lnR>
                    <a:lnT>
                      <a:noFill/>
                    </a:lnT>
                    <a:lnB w="6350" cap="flat" cmpd="sng" algn="ctr">
                      <a:solidFill>
                        <a:srgbClr val="9BC2E6"/>
                      </a:solidFill>
                      <a:prstDash val="solid"/>
                      <a:round/>
                      <a:headEnd type="none" w="med" len="med"/>
                      <a:tailEnd type="none" w="med" len="med"/>
                    </a:lnB>
                    <a:noFill/>
                  </a:tcPr>
                </a:tc>
                <a:tc>
                  <a:txBody>
                    <a:bodyPr/>
                    <a:lstStyle/>
                    <a:p>
                      <a:pPr algn="l" fontAlgn="ctr"/>
                      <a:endParaRPr lang="en-US" sz="900" b="0" i="0" u="none" strike="noStrike">
                        <a:solidFill>
                          <a:srgbClr val="000000"/>
                        </a:solidFill>
                        <a:effectLst/>
                        <a:latin typeface="Calibri" panose="020F0502020204030204" pitchFamily="34" charset="0"/>
                      </a:endParaRPr>
                    </a:p>
                  </a:txBody>
                  <a:tcPr marL="6503" marR="6503" marT="6503" marB="0" anchor="ctr">
                    <a:lnL>
                      <a:noFill/>
                    </a:lnL>
                    <a:lnR>
                      <a:noFill/>
                    </a:lnR>
                    <a:lnT>
                      <a:noFill/>
                    </a:lnT>
                    <a:lnB w="6350" cap="flat" cmpd="sng" algn="ctr">
                      <a:solidFill>
                        <a:srgbClr val="9BC2E6"/>
                      </a:solidFill>
                      <a:prstDash val="solid"/>
                      <a:round/>
                      <a:headEnd type="none" w="med" len="med"/>
                      <a:tailEnd type="none" w="med" len="med"/>
                    </a:lnB>
                    <a:noFill/>
                  </a:tcPr>
                </a:tc>
                <a:tc>
                  <a:txBody>
                    <a:bodyPr/>
                    <a:lstStyle/>
                    <a:p>
                      <a:pPr algn="l" fontAlgn="ctr"/>
                      <a:endParaRPr lang="en-US" sz="900" b="0" i="0" u="none" strike="noStrike">
                        <a:solidFill>
                          <a:srgbClr val="000000"/>
                        </a:solidFill>
                        <a:effectLst/>
                        <a:latin typeface="Calibri" panose="020F0502020204030204" pitchFamily="34" charset="0"/>
                      </a:endParaRPr>
                    </a:p>
                  </a:txBody>
                  <a:tcPr marL="6503" marR="6503" marT="6503" marB="0" anchor="ctr">
                    <a:lnL>
                      <a:noFill/>
                    </a:lnL>
                    <a:lnR>
                      <a:noFill/>
                    </a:lnR>
                    <a:lnT>
                      <a:noFill/>
                    </a:lnT>
                    <a:lnB w="6350" cap="flat" cmpd="sng" algn="ctr">
                      <a:solidFill>
                        <a:srgbClr val="9BC2E6"/>
                      </a:solidFill>
                      <a:prstDash val="solid"/>
                      <a:round/>
                      <a:headEnd type="none" w="med" len="med"/>
                      <a:tailEnd type="none" w="med" len="med"/>
                    </a:lnB>
                    <a:noFill/>
                  </a:tcPr>
                </a:tc>
                <a:extLst>
                  <a:ext uri="{0D108BD9-81ED-4DB2-BD59-A6C34878D82A}">
                    <a16:rowId xmlns:a16="http://schemas.microsoft.com/office/drawing/2014/main" val="599645134"/>
                  </a:ext>
                </a:extLst>
              </a:tr>
              <a:tr h="156068">
                <a:tc>
                  <a:txBody>
                    <a:bodyPr/>
                    <a:lstStyle/>
                    <a:p>
                      <a:pPr algn="l" fontAlgn="ctr"/>
                      <a:endParaRPr lang="en-US" sz="900" b="0" i="0" u="none" strike="noStrike">
                        <a:solidFill>
                          <a:srgbClr val="000000"/>
                        </a:solidFill>
                        <a:effectLst/>
                        <a:latin typeface="Calibri" panose="020F0502020204030204" pitchFamily="34" charset="0"/>
                      </a:endParaRPr>
                    </a:p>
                  </a:txBody>
                  <a:tcPr marL="6503" marR="6503" marT="6503" marB="0" anchor="ctr">
                    <a:lnL>
                      <a:noFill/>
                    </a:lnL>
                    <a:lnR>
                      <a:noFill/>
                    </a:lnR>
                    <a:lnT w="6350" cap="flat" cmpd="sng" algn="ctr">
                      <a:solidFill>
                        <a:srgbClr val="9BC2E6"/>
                      </a:solidFill>
                      <a:prstDash val="solid"/>
                      <a:round/>
                      <a:headEnd type="none" w="med" len="med"/>
                      <a:tailEnd type="none" w="med" len="med"/>
                    </a:lnT>
                    <a:lnB>
                      <a:noFill/>
                    </a:lnB>
                    <a:noFill/>
                  </a:tcPr>
                </a:tc>
                <a:tc>
                  <a:txBody>
                    <a:bodyPr/>
                    <a:lstStyle/>
                    <a:p>
                      <a:pPr algn="r" fontAlgn="ctr"/>
                      <a:r>
                        <a:rPr lang="en-US" sz="900" b="0" i="0" u="none" strike="noStrike">
                          <a:solidFill>
                            <a:srgbClr val="000000"/>
                          </a:solidFill>
                          <a:effectLst/>
                          <a:latin typeface="Calibri" panose="020F0502020204030204" pitchFamily="34" charset="0"/>
                        </a:rPr>
                        <a:t>15</a:t>
                      </a:r>
                    </a:p>
                  </a:txBody>
                  <a:tcPr marL="6503" marR="6503" marT="6503" marB="0" anchor="ctr">
                    <a:lnL>
                      <a:noFill/>
                    </a:lnL>
                    <a:lnR>
                      <a:noFill/>
                    </a:lnR>
                    <a:lnT w="6350" cap="flat" cmpd="sng" algn="ctr">
                      <a:solidFill>
                        <a:srgbClr val="9BC2E6"/>
                      </a:solidFill>
                      <a:prstDash val="solid"/>
                      <a:round/>
                      <a:headEnd type="none" w="med" len="med"/>
                      <a:tailEnd type="none" w="med" len="med"/>
                    </a:lnT>
                    <a:lnB>
                      <a:noFill/>
                    </a:lnB>
                    <a:noFill/>
                  </a:tcPr>
                </a:tc>
                <a:tc>
                  <a:txBody>
                    <a:bodyPr/>
                    <a:lstStyle/>
                    <a:p>
                      <a:pPr algn="l" fontAlgn="ctr"/>
                      <a:endParaRPr lang="en-US" sz="900" b="0" i="0" u="none" strike="noStrike">
                        <a:solidFill>
                          <a:srgbClr val="000000"/>
                        </a:solidFill>
                        <a:effectLst/>
                        <a:latin typeface="Calibri" panose="020F0502020204030204" pitchFamily="34" charset="0"/>
                      </a:endParaRPr>
                    </a:p>
                  </a:txBody>
                  <a:tcPr marL="6503" marR="6503" marT="6503" marB="0" anchor="ctr">
                    <a:lnL>
                      <a:noFill/>
                    </a:lnL>
                    <a:lnR>
                      <a:noFill/>
                    </a:lnR>
                    <a:lnT w="6350" cap="flat" cmpd="sng" algn="ctr">
                      <a:solidFill>
                        <a:srgbClr val="9BC2E6"/>
                      </a:solidFill>
                      <a:prstDash val="solid"/>
                      <a:round/>
                      <a:headEnd type="none" w="med" len="med"/>
                      <a:tailEnd type="none" w="med" len="med"/>
                    </a:lnT>
                    <a:lnB>
                      <a:noFill/>
                    </a:lnB>
                    <a:noFill/>
                  </a:tcPr>
                </a:tc>
                <a:tc>
                  <a:txBody>
                    <a:bodyPr/>
                    <a:lstStyle/>
                    <a:p>
                      <a:pPr algn="l" fontAlgn="ctr"/>
                      <a:endParaRPr lang="en-US" sz="900" b="0" i="0" u="none" strike="noStrike">
                        <a:solidFill>
                          <a:srgbClr val="000000"/>
                        </a:solidFill>
                        <a:effectLst/>
                        <a:latin typeface="Calibri" panose="020F0502020204030204" pitchFamily="34" charset="0"/>
                      </a:endParaRPr>
                    </a:p>
                  </a:txBody>
                  <a:tcPr marL="6503" marR="6503" marT="6503" marB="0" anchor="ctr">
                    <a:lnL>
                      <a:noFill/>
                    </a:lnL>
                    <a:lnR>
                      <a:noFill/>
                    </a:lnR>
                    <a:lnT w="6350" cap="flat" cmpd="sng" algn="ctr">
                      <a:solidFill>
                        <a:srgbClr val="9BC2E6"/>
                      </a:solidFill>
                      <a:prstDash val="solid"/>
                      <a:round/>
                      <a:headEnd type="none" w="med" len="med"/>
                      <a:tailEnd type="none" w="med" len="med"/>
                    </a:lnT>
                    <a:lnB>
                      <a:noFill/>
                    </a:lnB>
                    <a:noFill/>
                  </a:tcPr>
                </a:tc>
                <a:tc>
                  <a:txBody>
                    <a:bodyPr/>
                    <a:lstStyle/>
                    <a:p>
                      <a:pPr algn="l" fontAlgn="ctr"/>
                      <a:endParaRPr lang="en-US" sz="900" b="0" i="0" u="none" strike="noStrike">
                        <a:solidFill>
                          <a:srgbClr val="000000"/>
                        </a:solidFill>
                        <a:effectLst/>
                        <a:latin typeface="Calibri" panose="020F0502020204030204" pitchFamily="34" charset="0"/>
                      </a:endParaRPr>
                    </a:p>
                  </a:txBody>
                  <a:tcPr marL="6503" marR="6503" marT="6503" marB="0" anchor="ctr">
                    <a:lnL>
                      <a:noFill/>
                    </a:lnL>
                    <a:lnR>
                      <a:noFill/>
                    </a:lnR>
                    <a:lnT w="6350" cap="flat" cmpd="sng" algn="ctr">
                      <a:solidFill>
                        <a:srgbClr val="9BC2E6"/>
                      </a:solidFill>
                      <a:prstDash val="solid"/>
                      <a:round/>
                      <a:headEnd type="none" w="med" len="med"/>
                      <a:tailEnd type="none" w="med" len="med"/>
                    </a:lnT>
                    <a:lnB>
                      <a:noFill/>
                    </a:lnB>
                    <a:noFill/>
                  </a:tcPr>
                </a:tc>
                <a:tc>
                  <a:txBody>
                    <a:bodyPr/>
                    <a:lstStyle/>
                    <a:p>
                      <a:pPr algn="l" fontAlgn="ctr"/>
                      <a:endParaRPr lang="en-US" sz="900" b="0" i="0" u="none" strike="noStrike">
                        <a:solidFill>
                          <a:srgbClr val="000000"/>
                        </a:solidFill>
                        <a:effectLst/>
                        <a:latin typeface="Calibri" panose="020F0502020204030204" pitchFamily="34" charset="0"/>
                      </a:endParaRPr>
                    </a:p>
                  </a:txBody>
                  <a:tcPr marL="6503" marR="6503" marT="6503" marB="0" anchor="ctr">
                    <a:lnL>
                      <a:noFill/>
                    </a:lnL>
                    <a:lnR>
                      <a:noFill/>
                    </a:lnR>
                    <a:lnT w="6350" cap="flat" cmpd="sng" algn="ctr">
                      <a:solidFill>
                        <a:srgbClr val="9BC2E6"/>
                      </a:solidFill>
                      <a:prstDash val="solid"/>
                      <a:round/>
                      <a:headEnd type="none" w="med" len="med"/>
                      <a:tailEnd type="none" w="med" len="med"/>
                    </a:lnT>
                    <a:lnB>
                      <a:noFill/>
                    </a:lnB>
                    <a:noFill/>
                  </a:tcPr>
                </a:tc>
                <a:extLst>
                  <a:ext uri="{0D108BD9-81ED-4DB2-BD59-A6C34878D82A}">
                    <a16:rowId xmlns:a16="http://schemas.microsoft.com/office/drawing/2014/main" val="49214221"/>
                  </a:ext>
                </a:extLst>
              </a:tr>
              <a:tr h="156068">
                <a:tc>
                  <a:txBody>
                    <a:bodyPr/>
                    <a:lstStyle/>
                    <a:p>
                      <a:pPr algn="l" fontAlgn="ctr"/>
                      <a:endParaRPr lang="en-US" sz="900" b="0" i="0" u="none" strike="noStrike">
                        <a:solidFill>
                          <a:srgbClr val="000000"/>
                        </a:solidFill>
                        <a:effectLst/>
                        <a:latin typeface="Calibri" panose="020F0502020204030204" pitchFamily="34" charset="0"/>
                      </a:endParaRPr>
                    </a:p>
                  </a:txBody>
                  <a:tcPr marL="6503" marR="6503" marT="6503" marB="0" anchor="ctr">
                    <a:lnL>
                      <a:noFill/>
                    </a:lnL>
                    <a:lnR>
                      <a:noFill/>
                    </a:lnR>
                    <a:lnT>
                      <a:noFill/>
                    </a:lnT>
                    <a:lnB>
                      <a:noFill/>
                    </a:lnB>
                    <a:noFill/>
                  </a:tcPr>
                </a:tc>
                <a:tc>
                  <a:txBody>
                    <a:bodyPr/>
                    <a:lstStyle/>
                    <a:p>
                      <a:pPr algn="l" fontAlgn="ctr"/>
                      <a:endParaRPr lang="en-US" sz="900" b="0" i="0" u="none" strike="noStrike">
                        <a:solidFill>
                          <a:srgbClr val="000000"/>
                        </a:solidFill>
                        <a:effectLst/>
                        <a:latin typeface="Calibri" panose="020F0502020204030204" pitchFamily="34" charset="0"/>
                      </a:endParaRPr>
                    </a:p>
                  </a:txBody>
                  <a:tcPr marL="6503" marR="6503" marT="6503" marB="0" anchor="ctr">
                    <a:lnL>
                      <a:noFill/>
                    </a:lnL>
                    <a:lnR>
                      <a:noFill/>
                    </a:lnR>
                    <a:lnT>
                      <a:noFill/>
                    </a:lnT>
                    <a:lnB>
                      <a:noFill/>
                    </a:lnB>
                    <a:noFill/>
                  </a:tcPr>
                </a:tc>
                <a:tc>
                  <a:txBody>
                    <a:bodyPr/>
                    <a:lstStyle/>
                    <a:p>
                      <a:pPr algn="r" fontAlgn="ctr"/>
                      <a:r>
                        <a:rPr lang="en-US" sz="900" b="0" i="0" u="none" strike="noStrike">
                          <a:solidFill>
                            <a:srgbClr val="000000"/>
                          </a:solidFill>
                          <a:effectLst/>
                          <a:latin typeface="Calibri" panose="020F0502020204030204" pitchFamily="34" charset="0"/>
                        </a:rPr>
                        <a:t>12</a:t>
                      </a:r>
                    </a:p>
                  </a:txBody>
                  <a:tcPr marL="6503" marR="6503" marT="6503" marB="0" anchor="ctr">
                    <a:lnL>
                      <a:noFill/>
                    </a:lnL>
                    <a:lnR>
                      <a:noFill/>
                    </a:lnR>
                    <a:lnT>
                      <a:noFill/>
                    </a:lnT>
                    <a:lnB>
                      <a:noFill/>
                    </a:lnB>
                    <a:noFill/>
                  </a:tcPr>
                </a:tc>
                <a:tc>
                  <a:txBody>
                    <a:bodyPr/>
                    <a:lstStyle/>
                    <a:p>
                      <a:pPr algn="l" fontAlgn="ctr"/>
                      <a:endParaRPr lang="en-US" sz="900" b="0" i="0" u="none" strike="noStrike">
                        <a:solidFill>
                          <a:srgbClr val="000000"/>
                        </a:solidFill>
                        <a:effectLst/>
                        <a:latin typeface="Calibri" panose="020F0502020204030204" pitchFamily="34" charset="0"/>
                      </a:endParaRPr>
                    </a:p>
                  </a:txBody>
                  <a:tcPr marL="6503" marR="6503" marT="6503" marB="0" anchor="ctr">
                    <a:lnL>
                      <a:noFill/>
                    </a:lnL>
                    <a:lnR>
                      <a:noFill/>
                    </a:lnR>
                    <a:lnT>
                      <a:noFill/>
                    </a:lnT>
                    <a:lnB>
                      <a:noFill/>
                    </a:lnB>
                    <a:noFill/>
                  </a:tcPr>
                </a:tc>
                <a:tc>
                  <a:txBody>
                    <a:bodyPr/>
                    <a:lstStyle/>
                    <a:p>
                      <a:pPr algn="l" fontAlgn="ctr"/>
                      <a:endParaRPr lang="en-US" sz="900" b="0" i="0" u="none" strike="noStrike">
                        <a:solidFill>
                          <a:srgbClr val="000000"/>
                        </a:solidFill>
                        <a:effectLst/>
                        <a:latin typeface="Calibri" panose="020F0502020204030204" pitchFamily="34" charset="0"/>
                      </a:endParaRPr>
                    </a:p>
                  </a:txBody>
                  <a:tcPr marL="6503" marR="6503" marT="6503" marB="0" anchor="ctr">
                    <a:lnL>
                      <a:noFill/>
                    </a:lnL>
                    <a:lnR>
                      <a:noFill/>
                    </a:lnR>
                    <a:lnT>
                      <a:noFill/>
                    </a:lnT>
                    <a:lnB>
                      <a:noFill/>
                    </a:lnB>
                    <a:noFill/>
                  </a:tcPr>
                </a:tc>
                <a:tc>
                  <a:txBody>
                    <a:bodyPr/>
                    <a:lstStyle/>
                    <a:p>
                      <a:pPr algn="l" fontAlgn="ctr"/>
                      <a:endParaRPr lang="en-US" sz="900" b="0" i="0" u="none" strike="noStrike">
                        <a:solidFill>
                          <a:srgbClr val="000000"/>
                        </a:solidFill>
                        <a:effectLst/>
                        <a:latin typeface="Calibri" panose="020F0502020204030204" pitchFamily="34" charset="0"/>
                      </a:endParaRPr>
                    </a:p>
                  </a:txBody>
                  <a:tcPr marL="6503" marR="6503" marT="6503" marB="0" anchor="ctr">
                    <a:lnL>
                      <a:noFill/>
                    </a:lnL>
                    <a:lnR>
                      <a:noFill/>
                    </a:lnR>
                    <a:lnT>
                      <a:noFill/>
                    </a:lnT>
                    <a:lnB>
                      <a:noFill/>
                    </a:lnB>
                    <a:noFill/>
                  </a:tcPr>
                </a:tc>
                <a:extLst>
                  <a:ext uri="{0D108BD9-81ED-4DB2-BD59-A6C34878D82A}">
                    <a16:rowId xmlns:a16="http://schemas.microsoft.com/office/drawing/2014/main" val="3695186928"/>
                  </a:ext>
                </a:extLst>
              </a:tr>
              <a:tr h="156068">
                <a:tc>
                  <a:txBody>
                    <a:bodyPr/>
                    <a:lstStyle/>
                    <a:p>
                      <a:pPr algn="l" fontAlgn="ctr"/>
                      <a:endParaRPr lang="en-US" sz="900" b="0" i="0" u="none" strike="noStrike">
                        <a:solidFill>
                          <a:srgbClr val="000000"/>
                        </a:solidFill>
                        <a:effectLst/>
                        <a:latin typeface="Calibri" panose="020F0502020204030204" pitchFamily="34" charset="0"/>
                      </a:endParaRPr>
                    </a:p>
                  </a:txBody>
                  <a:tcPr marL="6503" marR="6503" marT="6503" marB="0" anchor="ctr">
                    <a:lnL>
                      <a:noFill/>
                    </a:lnL>
                    <a:lnR>
                      <a:noFill/>
                    </a:lnR>
                    <a:lnT>
                      <a:noFill/>
                    </a:lnT>
                    <a:lnB>
                      <a:noFill/>
                    </a:lnB>
                    <a:noFill/>
                  </a:tcPr>
                </a:tc>
                <a:tc>
                  <a:txBody>
                    <a:bodyPr/>
                    <a:lstStyle/>
                    <a:p>
                      <a:pPr algn="l" fontAlgn="ctr"/>
                      <a:endParaRPr lang="en-US" sz="900" b="0" i="0" u="none" strike="noStrike">
                        <a:solidFill>
                          <a:srgbClr val="000000"/>
                        </a:solidFill>
                        <a:effectLst/>
                        <a:latin typeface="Calibri" panose="020F0502020204030204" pitchFamily="34" charset="0"/>
                      </a:endParaRPr>
                    </a:p>
                  </a:txBody>
                  <a:tcPr marL="6503" marR="6503" marT="6503" marB="0" anchor="ctr">
                    <a:lnL>
                      <a:noFill/>
                    </a:lnL>
                    <a:lnR>
                      <a:noFill/>
                    </a:lnR>
                    <a:lnT>
                      <a:noFill/>
                    </a:lnT>
                    <a:lnB>
                      <a:noFill/>
                    </a:lnB>
                    <a:noFill/>
                  </a:tcPr>
                </a:tc>
                <a:tc>
                  <a:txBody>
                    <a:bodyPr/>
                    <a:lstStyle/>
                    <a:p>
                      <a:pPr algn="l" fontAlgn="ctr"/>
                      <a:endParaRPr lang="en-US" sz="900" b="0" i="0" u="none" strike="noStrike">
                        <a:solidFill>
                          <a:srgbClr val="000000"/>
                        </a:solidFill>
                        <a:effectLst/>
                        <a:latin typeface="Calibri" panose="020F0502020204030204" pitchFamily="34" charset="0"/>
                      </a:endParaRPr>
                    </a:p>
                  </a:txBody>
                  <a:tcPr marL="6503" marR="6503" marT="6503" marB="0" anchor="ctr">
                    <a:lnL>
                      <a:noFill/>
                    </a:lnL>
                    <a:lnR>
                      <a:noFill/>
                    </a:lnR>
                    <a:lnT>
                      <a:noFill/>
                    </a:lnT>
                    <a:lnB>
                      <a:noFill/>
                    </a:lnB>
                    <a:noFill/>
                  </a:tcPr>
                </a:tc>
                <a:tc>
                  <a:txBody>
                    <a:bodyPr/>
                    <a:lstStyle/>
                    <a:p>
                      <a:pPr algn="r" fontAlgn="ctr"/>
                      <a:r>
                        <a:rPr lang="en-US" sz="900" b="0" i="0" u="none" strike="noStrike">
                          <a:solidFill>
                            <a:srgbClr val="000000"/>
                          </a:solidFill>
                          <a:effectLst/>
                          <a:latin typeface="Calibri" panose="020F0502020204030204" pitchFamily="34" charset="0"/>
                        </a:rPr>
                        <a:t>45</a:t>
                      </a:r>
                    </a:p>
                  </a:txBody>
                  <a:tcPr marL="6503" marR="6503" marT="6503" marB="0" anchor="ctr">
                    <a:lnL>
                      <a:noFill/>
                    </a:lnL>
                    <a:lnR>
                      <a:noFill/>
                    </a:lnR>
                    <a:lnT>
                      <a:noFill/>
                    </a:lnT>
                    <a:lnB>
                      <a:noFill/>
                    </a:lnB>
                    <a:noFill/>
                  </a:tcPr>
                </a:tc>
                <a:tc>
                  <a:txBody>
                    <a:bodyPr/>
                    <a:lstStyle/>
                    <a:p>
                      <a:pPr algn="l" fontAlgn="ctr"/>
                      <a:endParaRPr lang="en-US" sz="900" b="0" i="0" u="none" strike="noStrike">
                        <a:solidFill>
                          <a:srgbClr val="000000"/>
                        </a:solidFill>
                        <a:effectLst/>
                        <a:latin typeface="Calibri" panose="020F0502020204030204" pitchFamily="34" charset="0"/>
                      </a:endParaRPr>
                    </a:p>
                  </a:txBody>
                  <a:tcPr marL="6503" marR="6503" marT="6503" marB="0" anchor="ctr">
                    <a:lnL>
                      <a:noFill/>
                    </a:lnL>
                    <a:lnR>
                      <a:noFill/>
                    </a:lnR>
                    <a:lnT>
                      <a:noFill/>
                    </a:lnT>
                    <a:lnB>
                      <a:noFill/>
                    </a:lnB>
                    <a:noFill/>
                  </a:tcPr>
                </a:tc>
                <a:tc>
                  <a:txBody>
                    <a:bodyPr/>
                    <a:lstStyle/>
                    <a:p>
                      <a:pPr algn="l" fontAlgn="ctr"/>
                      <a:endParaRPr lang="en-US" sz="900" b="0" i="0" u="none" strike="noStrike">
                        <a:solidFill>
                          <a:srgbClr val="000000"/>
                        </a:solidFill>
                        <a:effectLst/>
                        <a:latin typeface="Calibri" panose="020F0502020204030204" pitchFamily="34" charset="0"/>
                      </a:endParaRPr>
                    </a:p>
                  </a:txBody>
                  <a:tcPr marL="6503" marR="6503" marT="6503" marB="0" anchor="ctr">
                    <a:lnL>
                      <a:noFill/>
                    </a:lnL>
                    <a:lnR>
                      <a:noFill/>
                    </a:lnR>
                    <a:lnT>
                      <a:noFill/>
                    </a:lnT>
                    <a:lnB>
                      <a:noFill/>
                    </a:lnB>
                    <a:noFill/>
                  </a:tcPr>
                </a:tc>
                <a:extLst>
                  <a:ext uri="{0D108BD9-81ED-4DB2-BD59-A6C34878D82A}">
                    <a16:rowId xmlns:a16="http://schemas.microsoft.com/office/drawing/2014/main" val="1753637740"/>
                  </a:ext>
                </a:extLst>
              </a:tr>
              <a:tr h="156068">
                <a:tc>
                  <a:txBody>
                    <a:bodyPr/>
                    <a:lstStyle/>
                    <a:p>
                      <a:pPr algn="l" fontAlgn="ctr"/>
                      <a:endParaRPr lang="en-US" sz="900" b="0" i="0" u="none" strike="noStrike">
                        <a:solidFill>
                          <a:srgbClr val="000000"/>
                        </a:solidFill>
                        <a:effectLst/>
                        <a:latin typeface="Calibri" panose="020F0502020204030204" pitchFamily="34" charset="0"/>
                      </a:endParaRPr>
                    </a:p>
                  </a:txBody>
                  <a:tcPr marL="6503" marR="6503" marT="6503" marB="0" anchor="ctr">
                    <a:lnL>
                      <a:noFill/>
                    </a:lnL>
                    <a:lnR>
                      <a:noFill/>
                    </a:lnR>
                    <a:lnT>
                      <a:noFill/>
                    </a:lnT>
                    <a:lnB>
                      <a:noFill/>
                    </a:lnB>
                    <a:noFill/>
                  </a:tcPr>
                </a:tc>
                <a:tc>
                  <a:txBody>
                    <a:bodyPr/>
                    <a:lstStyle/>
                    <a:p>
                      <a:pPr algn="l" fontAlgn="ctr"/>
                      <a:endParaRPr lang="en-US" sz="900" b="0" i="0" u="none" strike="noStrike">
                        <a:solidFill>
                          <a:srgbClr val="000000"/>
                        </a:solidFill>
                        <a:effectLst/>
                        <a:latin typeface="Calibri" panose="020F0502020204030204" pitchFamily="34" charset="0"/>
                      </a:endParaRPr>
                    </a:p>
                  </a:txBody>
                  <a:tcPr marL="6503" marR="6503" marT="6503" marB="0" anchor="ctr">
                    <a:lnL>
                      <a:noFill/>
                    </a:lnL>
                    <a:lnR>
                      <a:noFill/>
                    </a:lnR>
                    <a:lnT>
                      <a:noFill/>
                    </a:lnT>
                    <a:lnB>
                      <a:noFill/>
                    </a:lnB>
                    <a:noFill/>
                  </a:tcPr>
                </a:tc>
                <a:tc>
                  <a:txBody>
                    <a:bodyPr/>
                    <a:lstStyle/>
                    <a:p>
                      <a:pPr algn="l" fontAlgn="ctr"/>
                      <a:endParaRPr lang="en-US" sz="900" b="0" i="0" u="none" strike="noStrike">
                        <a:solidFill>
                          <a:srgbClr val="000000"/>
                        </a:solidFill>
                        <a:effectLst/>
                        <a:latin typeface="Calibri" panose="020F0502020204030204" pitchFamily="34" charset="0"/>
                      </a:endParaRPr>
                    </a:p>
                  </a:txBody>
                  <a:tcPr marL="6503" marR="6503" marT="6503" marB="0" anchor="ctr">
                    <a:lnL>
                      <a:noFill/>
                    </a:lnL>
                    <a:lnR>
                      <a:noFill/>
                    </a:lnR>
                    <a:lnT>
                      <a:noFill/>
                    </a:lnT>
                    <a:lnB>
                      <a:noFill/>
                    </a:lnB>
                    <a:noFill/>
                  </a:tcPr>
                </a:tc>
                <a:tc>
                  <a:txBody>
                    <a:bodyPr/>
                    <a:lstStyle/>
                    <a:p>
                      <a:pPr algn="l" fontAlgn="ctr"/>
                      <a:endParaRPr lang="en-US" sz="900" b="0" i="0" u="none" strike="noStrike">
                        <a:solidFill>
                          <a:srgbClr val="000000"/>
                        </a:solidFill>
                        <a:effectLst/>
                        <a:latin typeface="Calibri" panose="020F0502020204030204" pitchFamily="34" charset="0"/>
                      </a:endParaRPr>
                    </a:p>
                  </a:txBody>
                  <a:tcPr marL="6503" marR="6503" marT="6503" marB="0" anchor="ctr">
                    <a:lnL>
                      <a:noFill/>
                    </a:lnL>
                    <a:lnR>
                      <a:noFill/>
                    </a:lnR>
                    <a:lnT>
                      <a:noFill/>
                    </a:lnT>
                    <a:lnB>
                      <a:noFill/>
                    </a:lnB>
                    <a:noFill/>
                  </a:tcPr>
                </a:tc>
                <a:tc>
                  <a:txBody>
                    <a:bodyPr/>
                    <a:lstStyle/>
                    <a:p>
                      <a:pPr algn="r" fontAlgn="ctr"/>
                      <a:r>
                        <a:rPr lang="en-US" sz="900" b="0" i="0" u="none" strike="noStrike">
                          <a:solidFill>
                            <a:srgbClr val="000000"/>
                          </a:solidFill>
                          <a:effectLst/>
                          <a:latin typeface="Calibri" panose="020F0502020204030204" pitchFamily="34" charset="0"/>
                        </a:rPr>
                        <a:t>55</a:t>
                      </a:r>
                    </a:p>
                  </a:txBody>
                  <a:tcPr marL="6503" marR="6503" marT="6503" marB="0" anchor="ctr">
                    <a:lnL>
                      <a:noFill/>
                    </a:lnL>
                    <a:lnR>
                      <a:noFill/>
                    </a:lnR>
                    <a:lnT>
                      <a:noFill/>
                    </a:lnT>
                    <a:lnB>
                      <a:noFill/>
                    </a:lnB>
                    <a:noFill/>
                  </a:tcPr>
                </a:tc>
                <a:tc>
                  <a:txBody>
                    <a:bodyPr/>
                    <a:lstStyle/>
                    <a:p>
                      <a:pPr algn="l" fontAlgn="ctr"/>
                      <a:endParaRPr lang="en-US" sz="900" b="0" i="0" u="none" strike="noStrike">
                        <a:solidFill>
                          <a:srgbClr val="000000"/>
                        </a:solidFill>
                        <a:effectLst/>
                        <a:latin typeface="Calibri" panose="020F0502020204030204" pitchFamily="34" charset="0"/>
                      </a:endParaRPr>
                    </a:p>
                  </a:txBody>
                  <a:tcPr marL="6503" marR="6503" marT="6503" marB="0" anchor="ctr">
                    <a:lnL>
                      <a:noFill/>
                    </a:lnL>
                    <a:lnR>
                      <a:noFill/>
                    </a:lnR>
                    <a:lnT>
                      <a:noFill/>
                    </a:lnT>
                    <a:lnB>
                      <a:noFill/>
                    </a:lnB>
                    <a:noFill/>
                  </a:tcPr>
                </a:tc>
                <a:extLst>
                  <a:ext uri="{0D108BD9-81ED-4DB2-BD59-A6C34878D82A}">
                    <a16:rowId xmlns:a16="http://schemas.microsoft.com/office/drawing/2014/main" val="4153155530"/>
                  </a:ext>
                </a:extLst>
              </a:tr>
              <a:tr h="156068">
                <a:tc>
                  <a:txBody>
                    <a:bodyPr/>
                    <a:lstStyle/>
                    <a:p>
                      <a:pPr algn="l" fontAlgn="ctr"/>
                      <a:endParaRPr lang="en-US" sz="900" b="0" i="0" u="none" strike="noStrike">
                        <a:solidFill>
                          <a:srgbClr val="000000"/>
                        </a:solidFill>
                        <a:effectLst/>
                        <a:latin typeface="Calibri" panose="020F0502020204030204" pitchFamily="34" charset="0"/>
                      </a:endParaRPr>
                    </a:p>
                  </a:txBody>
                  <a:tcPr marL="6503" marR="6503" marT="6503" marB="0" anchor="ctr">
                    <a:lnL>
                      <a:noFill/>
                    </a:lnL>
                    <a:lnR>
                      <a:noFill/>
                    </a:lnR>
                    <a:lnT>
                      <a:noFill/>
                    </a:lnT>
                    <a:lnB>
                      <a:noFill/>
                    </a:lnB>
                    <a:noFill/>
                  </a:tcPr>
                </a:tc>
                <a:tc>
                  <a:txBody>
                    <a:bodyPr/>
                    <a:lstStyle/>
                    <a:p>
                      <a:pPr algn="l" fontAlgn="ctr"/>
                      <a:endParaRPr lang="en-US" sz="900" b="0" i="0" u="none" strike="noStrike">
                        <a:solidFill>
                          <a:srgbClr val="000000"/>
                        </a:solidFill>
                        <a:effectLst/>
                        <a:latin typeface="Calibri" panose="020F0502020204030204" pitchFamily="34" charset="0"/>
                      </a:endParaRPr>
                    </a:p>
                  </a:txBody>
                  <a:tcPr marL="6503" marR="6503" marT="6503" marB="0" anchor="ctr">
                    <a:lnL>
                      <a:noFill/>
                    </a:lnL>
                    <a:lnR>
                      <a:noFill/>
                    </a:lnR>
                    <a:lnT>
                      <a:noFill/>
                    </a:lnT>
                    <a:lnB>
                      <a:noFill/>
                    </a:lnB>
                    <a:noFill/>
                  </a:tcPr>
                </a:tc>
                <a:tc>
                  <a:txBody>
                    <a:bodyPr/>
                    <a:lstStyle/>
                    <a:p>
                      <a:pPr algn="l" fontAlgn="ctr"/>
                      <a:endParaRPr lang="en-US" sz="900" b="0" i="0" u="none" strike="noStrike">
                        <a:solidFill>
                          <a:srgbClr val="000000"/>
                        </a:solidFill>
                        <a:effectLst/>
                        <a:latin typeface="Calibri" panose="020F0502020204030204" pitchFamily="34" charset="0"/>
                      </a:endParaRPr>
                    </a:p>
                  </a:txBody>
                  <a:tcPr marL="6503" marR="6503" marT="6503" marB="0" anchor="ctr">
                    <a:lnL>
                      <a:noFill/>
                    </a:lnL>
                    <a:lnR>
                      <a:noFill/>
                    </a:lnR>
                    <a:lnT>
                      <a:noFill/>
                    </a:lnT>
                    <a:lnB>
                      <a:noFill/>
                    </a:lnB>
                    <a:noFill/>
                  </a:tcPr>
                </a:tc>
                <a:tc>
                  <a:txBody>
                    <a:bodyPr/>
                    <a:lstStyle/>
                    <a:p>
                      <a:pPr algn="l" fontAlgn="ctr"/>
                      <a:endParaRPr lang="en-US" sz="900" b="0" i="0" u="none" strike="noStrike">
                        <a:solidFill>
                          <a:srgbClr val="000000"/>
                        </a:solidFill>
                        <a:effectLst/>
                        <a:latin typeface="Calibri" panose="020F0502020204030204" pitchFamily="34" charset="0"/>
                      </a:endParaRPr>
                    </a:p>
                  </a:txBody>
                  <a:tcPr marL="6503" marR="6503" marT="6503" marB="0" anchor="ctr">
                    <a:lnL>
                      <a:noFill/>
                    </a:lnL>
                    <a:lnR>
                      <a:noFill/>
                    </a:lnR>
                    <a:lnT>
                      <a:noFill/>
                    </a:lnT>
                    <a:lnB>
                      <a:noFill/>
                    </a:lnB>
                    <a:noFill/>
                  </a:tcPr>
                </a:tc>
                <a:tc>
                  <a:txBody>
                    <a:bodyPr/>
                    <a:lstStyle/>
                    <a:p>
                      <a:pPr algn="l" fontAlgn="ctr"/>
                      <a:endParaRPr lang="en-US" sz="900" b="0" i="0" u="none" strike="noStrike">
                        <a:solidFill>
                          <a:srgbClr val="000000"/>
                        </a:solidFill>
                        <a:effectLst/>
                        <a:latin typeface="Calibri" panose="020F0502020204030204" pitchFamily="34" charset="0"/>
                      </a:endParaRPr>
                    </a:p>
                  </a:txBody>
                  <a:tcPr marL="6503" marR="6503" marT="6503" marB="0" anchor="ctr">
                    <a:lnL>
                      <a:noFill/>
                    </a:lnL>
                    <a:lnR>
                      <a:noFill/>
                    </a:lnR>
                    <a:lnT>
                      <a:noFill/>
                    </a:lnT>
                    <a:lnB>
                      <a:noFill/>
                    </a:lnB>
                    <a:noFill/>
                  </a:tcPr>
                </a:tc>
                <a:tc>
                  <a:txBody>
                    <a:bodyPr/>
                    <a:lstStyle/>
                    <a:p>
                      <a:pPr algn="r" fontAlgn="ctr"/>
                      <a:r>
                        <a:rPr lang="en-US" sz="900" b="0" i="0" u="none" strike="noStrike">
                          <a:solidFill>
                            <a:srgbClr val="000000"/>
                          </a:solidFill>
                          <a:effectLst/>
                          <a:latin typeface="Calibri" panose="020F0502020204030204" pitchFamily="34" charset="0"/>
                        </a:rPr>
                        <a:t>32</a:t>
                      </a:r>
                    </a:p>
                  </a:txBody>
                  <a:tcPr marL="6503" marR="6503" marT="6503" marB="0" anchor="ctr">
                    <a:lnL>
                      <a:noFill/>
                    </a:lnL>
                    <a:lnR>
                      <a:noFill/>
                    </a:lnR>
                    <a:lnT>
                      <a:noFill/>
                    </a:lnT>
                    <a:lnB>
                      <a:noFill/>
                    </a:lnB>
                    <a:noFill/>
                  </a:tcPr>
                </a:tc>
                <a:extLst>
                  <a:ext uri="{0D108BD9-81ED-4DB2-BD59-A6C34878D82A}">
                    <a16:rowId xmlns:a16="http://schemas.microsoft.com/office/drawing/2014/main" val="3266455593"/>
                  </a:ext>
                </a:extLst>
              </a:tr>
              <a:tr h="156068">
                <a:tc>
                  <a:txBody>
                    <a:bodyPr/>
                    <a:lstStyle/>
                    <a:p>
                      <a:pPr algn="l" fontAlgn="ctr"/>
                      <a:r>
                        <a:rPr lang="en-US" sz="900" b="0" i="0" u="none" strike="noStrike">
                          <a:solidFill>
                            <a:srgbClr val="000000"/>
                          </a:solidFill>
                          <a:effectLst/>
                          <a:latin typeface="Calibri" panose="020F0502020204030204" pitchFamily="34" charset="0"/>
                        </a:rPr>
                        <a:t>RAMESH</a:t>
                      </a:r>
                    </a:p>
                  </a:txBody>
                  <a:tcPr marL="6503" marR="6503" marT="6503" marB="0" anchor="ctr">
                    <a:lnL>
                      <a:noFill/>
                    </a:lnL>
                    <a:lnR>
                      <a:noFill/>
                    </a:lnR>
                    <a:lnT>
                      <a:noFill/>
                    </a:lnT>
                    <a:lnB w="6350" cap="flat" cmpd="sng" algn="ctr">
                      <a:solidFill>
                        <a:srgbClr val="9BC2E6"/>
                      </a:solidFill>
                      <a:prstDash val="solid"/>
                      <a:round/>
                      <a:headEnd type="none" w="med" len="med"/>
                      <a:tailEnd type="none" w="med" len="med"/>
                    </a:lnB>
                    <a:noFill/>
                  </a:tcPr>
                </a:tc>
                <a:tc>
                  <a:txBody>
                    <a:bodyPr/>
                    <a:lstStyle/>
                    <a:p>
                      <a:pPr algn="l" fontAlgn="ctr"/>
                      <a:endParaRPr lang="en-US" sz="900" b="0" i="0" u="none" strike="noStrike">
                        <a:solidFill>
                          <a:srgbClr val="000000"/>
                        </a:solidFill>
                        <a:effectLst/>
                        <a:latin typeface="Calibri" panose="020F0502020204030204" pitchFamily="34" charset="0"/>
                      </a:endParaRPr>
                    </a:p>
                  </a:txBody>
                  <a:tcPr marL="6503" marR="6503" marT="6503" marB="0" anchor="ctr">
                    <a:lnL>
                      <a:noFill/>
                    </a:lnL>
                    <a:lnR>
                      <a:noFill/>
                    </a:lnR>
                    <a:lnT>
                      <a:noFill/>
                    </a:lnT>
                    <a:lnB w="6350" cap="flat" cmpd="sng" algn="ctr">
                      <a:solidFill>
                        <a:srgbClr val="9BC2E6"/>
                      </a:solidFill>
                      <a:prstDash val="solid"/>
                      <a:round/>
                      <a:headEnd type="none" w="med" len="med"/>
                      <a:tailEnd type="none" w="med" len="med"/>
                    </a:lnB>
                    <a:noFill/>
                  </a:tcPr>
                </a:tc>
                <a:tc>
                  <a:txBody>
                    <a:bodyPr/>
                    <a:lstStyle/>
                    <a:p>
                      <a:pPr algn="l" fontAlgn="ctr"/>
                      <a:endParaRPr lang="en-US" sz="900" b="0" i="0" u="none" strike="noStrike">
                        <a:solidFill>
                          <a:srgbClr val="000000"/>
                        </a:solidFill>
                        <a:effectLst/>
                        <a:latin typeface="Calibri" panose="020F0502020204030204" pitchFamily="34" charset="0"/>
                      </a:endParaRPr>
                    </a:p>
                  </a:txBody>
                  <a:tcPr marL="6503" marR="6503" marT="6503" marB="0" anchor="ctr">
                    <a:lnL>
                      <a:noFill/>
                    </a:lnL>
                    <a:lnR>
                      <a:noFill/>
                    </a:lnR>
                    <a:lnT>
                      <a:noFill/>
                    </a:lnT>
                    <a:lnB w="6350" cap="flat" cmpd="sng" algn="ctr">
                      <a:solidFill>
                        <a:srgbClr val="9BC2E6"/>
                      </a:solidFill>
                      <a:prstDash val="solid"/>
                      <a:round/>
                      <a:headEnd type="none" w="med" len="med"/>
                      <a:tailEnd type="none" w="med" len="med"/>
                    </a:lnB>
                    <a:noFill/>
                  </a:tcPr>
                </a:tc>
                <a:tc>
                  <a:txBody>
                    <a:bodyPr/>
                    <a:lstStyle/>
                    <a:p>
                      <a:pPr algn="l" fontAlgn="ctr"/>
                      <a:endParaRPr lang="en-US" sz="900" b="0" i="0" u="none" strike="noStrike">
                        <a:solidFill>
                          <a:srgbClr val="000000"/>
                        </a:solidFill>
                        <a:effectLst/>
                        <a:latin typeface="Calibri" panose="020F0502020204030204" pitchFamily="34" charset="0"/>
                      </a:endParaRPr>
                    </a:p>
                  </a:txBody>
                  <a:tcPr marL="6503" marR="6503" marT="6503" marB="0" anchor="ctr">
                    <a:lnL>
                      <a:noFill/>
                    </a:lnL>
                    <a:lnR>
                      <a:noFill/>
                    </a:lnR>
                    <a:lnT>
                      <a:noFill/>
                    </a:lnT>
                    <a:lnB w="6350" cap="flat" cmpd="sng" algn="ctr">
                      <a:solidFill>
                        <a:srgbClr val="9BC2E6"/>
                      </a:solidFill>
                      <a:prstDash val="solid"/>
                      <a:round/>
                      <a:headEnd type="none" w="med" len="med"/>
                      <a:tailEnd type="none" w="med" len="med"/>
                    </a:lnB>
                    <a:noFill/>
                  </a:tcPr>
                </a:tc>
                <a:tc>
                  <a:txBody>
                    <a:bodyPr/>
                    <a:lstStyle/>
                    <a:p>
                      <a:pPr algn="l" fontAlgn="ctr"/>
                      <a:endParaRPr lang="en-US" sz="900" b="0" i="0" u="none" strike="noStrike">
                        <a:solidFill>
                          <a:srgbClr val="000000"/>
                        </a:solidFill>
                        <a:effectLst/>
                        <a:latin typeface="Calibri" panose="020F0502020204030204" pitchFamily="34" charset="0"/>
                      </a:endParaRPr>
                    </a:p>
                  </a:txBody>
                  <a:tcPr marL="6503" marR="6503" marT="6503" marB="0" anchor="ctr">
                    <a:lnL>
                      <a:noFill/>
                    </a:lnL>
                    <a:lnR>
                      <a:noFill/>
                    </a:lnR>
                    <a:lnT>
                      <a:noFill/>
                    </a:lnT>
                    <a:lnB w="6350" cap="flat" cmpd="sng" algn="ctr">
                      <a:solidFill>
                        <a:srgbClr val="9BC2E6"/>
                      </a:solidFill>
                      <a:prstDash val="solid"/>
                      <a:round/>
                      <a:headEnd type="none" w="med" len="med"/>
                      <a:tailEnd type="none" w="med" len="med"/>
                    </a:lnB>
                    <a:noFill/>
                  </a:tcPr>
                </a:tc>
                <a:tc>
                  <a:txBody>
                    <a:bodyPr/>
                    <a:lstStyle/>
                    <a:p>
                      <a:pPr algn="l" fontAlgn="ctr"/>
                      <a:endParaRPr lang="en-US" sz="900" b="0" i="0" u="none" strike="noStrike">
                        <a:solidFill>
                          <a:srgbClr val="000000"/>
                        </a:solidFill>
                        <a:effectLst/>
                        <a:latin typeface="Calibri" panose="020F0502020204030204" pitchFamily="34" charset="0"/>
                      </a:endParaRPr>
                    </a:p>
                  </a:txBody>
                  <a:tcPr marL="6503" marR="6503" marT="6503" marB="0" anchor="ctr">
                    <a:lnL>
                      <a:noFill/>
                    </a:lnL>
                    <a:lnR>
                      <a:noFill/>
                    </a:lnR>
                    <a:lnT>
                      <a:noFill/>
                    </a:lnT>
                    <a:lnB w="6350" cap="flat" cmpd="sng" algn="ctr">
                      <a:solidFill>
                        <a:srgbClr val="9BC2E6"/>
                      </a:solidFill>
                      <a:prstDash val="solid"/>
                      <a:round/>
                      <a:headEnd type="none" w="med" len="med"/>
                      <a:tailEnd type="none" w="med" len="med"/>
                    </a:lnB>
                    <a:noFill/>
                  </a:tcPr>
                </a:tc>
                <a:extLst>
                  <a:ext uri="{0D108BD9-81ED-4DB2-BD59-A6C34878D82A}">
                    <a16:rowId xmlns:a16="http://schemas.microsoft.com/office/drawing/2014/main" val="1928787430"/>
                  </a:ext>
                </a:extLst>
              </a:tr>
              <a:tr h="156068">
                <a:tc>
                  <a:txBody>
                    <a:bodyPr/>
                    <a:lstStyle/>
                    <a:p>
                      <a:pPr algn="l" fontAlgn="ctr"/>
                      <a:endParaRPr lang="en-US" sz="900" b="0" i="0" u="none" strike="noStrike">
                        <a:solidFill>
                          <a:srgbClr val="000000"/>
                        </a:solidFill>
                        <a:effectLst/>
                        <a:latin typeface="Calibri" panose="020F0502020204030204" pitchFamily="34" charset="0"/>
                      </a:endParaRPr>
                    </a:p>
                  </a:txBody>
                  <a:tcPr marL="6503" marR="6503" marT="6503" marB="0" anchor="ctr">
                    <a:lnL>
                      <a:noFill/>
                    </a:lnL>
                    <a:lnR>
                      <a:noFill/>
                    </a:lnR>
                    <a:lnT w="6350" cap="flat" cmpd="sng" algn="ctr">
                      <a:solidFill>
                        <a:srgbClr val="9BC2E6"/>
                      </a:solidFill>
                      <a:prstDash val="solid"/>
                      <a:round/>
                      <a:headEnd type="none" w="med" len="med"/>
                      <a:tailEnd type="none" w="med" len="med"/>
                    </a:lnT>
                    <a:lnB>
                      <a:noFill/>
                    </a:lnB>
                    <a:noFill/>
                  </a:tcPr>
                </a:tc>
                <a:tc>
                  <a:txBody>
                    <a:bodyPr/>
                    <a:lstStyle/>
                    <a:p>
                      <a:pPr algn="r" fontAlgn="ctr"/>
                      <a:r>
                        <a:rPr lang="en-US" sz="900" b="0" i="0" u="none" strike="noStrike">
                          <a:solidFill>
                            <a:srgbClr val="000000"/>
                          </a:solidFill>
                          <a:effectLst/>
                          <a:latin typeface="Calibri" panose="020F0502020204030204" pitchFamily="34" charset="0"/>
                        </a:rPr>
                        <a:t>89</a:t>
                      </a:r>
                    </a:p>
                  </a:txBody>
                  <a:tcPr marL="6503" marR="6503" marT="6503" marB="0" anchor="ctr">
                    <a:lnL>
                      <a:noFill/>
                    </a:lnL>
                    <a:lnR>
                      <a:noFill/>
                    </a:lnR>
                    <a:lnT w="6350" cap="flat" cmpd="sng" algn="ctr">
                      <a:solidFill>
                        <a:srgbClr val="9BC2E6"/>
                      </a:solidFill>
                      <a:prstDash val="solid"/>
                      <a:round/>
                      <a:headEnd type="none" w="med" len="med"/>
                      <a:tailEnd type="none" w="med" len="med"/>
                    </a:lnT>
                    <a:lnB>
                      <a:noFill/>
                    </a:lnB>
                    <a:noFill/>
                  </a:tcPr>
                </a:tc>
                <a:tc>
                  <a:txBody>
                    <a:bodyPr/>
                    <a:lstStyle/>
                    <a:p>
                      <a:pPr algn="l" fontAlgn="ctr"/>
                      <a:endParaRPr lang="en-US" sz="900" b="0" i="0" u="none" strike="noStrike">
                        <a:solidFill>
                          <a:srgbClr val="000000"/>
                        </a:solidFill>
                        <a:effectLst/>
                        <a:latin typeface="Calibri" panose="020F0502020204030204" pitchFamily="34" charset="0"/>
                      </a:endParaRPr>
                    </a:p>
                  </a:txBody>
                  <a:tcPr marL="6503" marR="6503" marT="6503" marB="0" anchor="ctr">
                    <a:lnL>
                      <a:noFill/>
                    </a:lnL>
                    <a:lnR>
                      <a:noFill/>
                    </a:lnR>
                    <a:lnT w="6350" cap="flat" cmpd="sng" algn="ctr">
                      <a:solidFill>
                        <a:srgbClr val="9BC2E6"/>
                      </a:solidFill>
                      <a:prstDash val="solid"/>
                      <a:round/>
                      <a:headEnd type="none" w="med" len="med"/>
                      <a:tailEnd type="none" w="med" len="med"/>
                    </a:lnT>
                    <a:lnB>
                      <a:noFill/>
                    </a:lnB>
                    <a:noFill/>
                  </a:tcPr>
                </a:tc>
                <a:tc>
                  <a:txBody>
                    <a:bodyPr/>
                    <a:lstStyle/>
                    <a:p>
                      <a:pPr algn="l" fontAlgn="ctr"/>
                      <a:endParaRPr lang="en-US" sz="900" b="0" i="0" u="none" strike="noStrike">
                        <a:solidFill>
                          <a:srgbClr val="000000"/>
                        </a:solidFill>
                        <a:effectLst/>
                        <a:latin typeface="Calibri" panose="020F0502020204030204" pitchFamily="34" charset="0"/>
                      </a:endParaRPr>
                    </a:p>
                  </a:txBody>
                  <a:tcPr marL="6503" marR="6503" marT="6503" marB="0" anchor="ctr">
                    <a:lnL>
                      <a:noFill/>
                    </a:lnL>
                    <a:lnR>
                      <a:noFill/>
                    </a:lnR>
                    <a:lnT w="6350" cap="flat" cmpd="sng" algn="ctr">
                      <a:solidFill>
                        <a:srgbClr val="9BC2E6"/>
                      </a:solidFill>
                      <a:prstDash val="solid"/>
                      <a:round/>
                      <a:headEnd type="none" w="med" len="med"/>
                      <a:tailEnd type="none" w="med" len="med"/>
                    </a:lnT>
                    <a:lnB>
                      <a:noFill/>
                    </a:lnB>
                    <a:noFill/>
                  </a:tcPr>
                </a:tc>
                <a:tc>
                  <a:txBody>
                    <a:bodyPr/>
                    <a:lstStyle/>
                    <a:p>
                      <a:pPr algn="l" fontAlgn="ctr"/>
                      <a:endParaRPr lang="en-US" sz="900" b="0" i="0" u="none" strike="noStrike">
                        <a:solidFill>
                          <a:srgbClr val="000000"/>
                        </a:solidFill>
                        <a:effectLst/>
                        <a:latin typeface="Calibri" panose="020F0502020204030204" pitchFamily="34" charset="0"/>
                      </a:endParaRPr>
                    </a:p>
                  </a:txBody>
                  <a:tcPr marL="6503" marR="6503" marT="6503" marB="0" anchor="ctr">
                    <a:lnL>
                      <a:noFill/>
                    </a:lnL>
                    <a:lnR>
                      <a:noFill/>
                    </a:lnR>
                    <a:lnT w="6350" cap="flat" cmpd="sng" algn="ctr">
                      <a:solidFill>
                        <a:srgbClr val="9BC2E6"/>
                      </a:solidFill>
                      <a:prstDash val="solid"/>
                      <a:round/>
                      <a:headEnd type="none" w="med" len="med"/>
                      <a:tailEnd type="none" w="med" len="med"/>
                    </a:lnT>
                    <a:lnB>
                      <a:noFill/>
                    </a:lnB>
                    <a:noFill/>
                  </a:tcPr>
                </a:tc>
                <a:tc>
                  <a:txBody>
                    <a:bodyPr/>
                    <a:lstStyle/>
                    <a:p>
                      <a:pPr algn="l" fontAlgn="ctr"/>
                      <a:endParaRPr lang="en-US" sz="900" b="0" i="0" u="none" strike="noStrike">
                        <a:solidFill>
                          <a:srgbClr val="000000"/>
                        </a:solidFill>
                        <a:effectLst/>
                        <a:latin typeface="Calibri" panose="020F0502020204030204" pitchFamily="34" charset="0"/>
                      </a:endParaRPr>
                    </a:p>
                  </a:txBody>
                  <a:tcPr marL="6503" marR="6503" marT="6503" marB="0" anchor="ctr">
                    <a:lnL>
                      <a:noFill/>
                    </a:lnL>
                    <a:lnR>
                      <a:noFill/>
                    </a:lnR>
                    <a:lnT w="6350" cap="flat" cmpd="sng" algn="ctr">
                      <a:solidFill>
                        <a:srgbClr val="9BC2E6"/>
                      </a:solidFill>
                      <a:prstDash val="solid"/>
                      <a:round/>
                      <a:headEnd type="none" w="med" len="med"/>
                      <a:tailEnd type="none" w="med" len="med"/>
                    </a:lnT>
                    <a:lnB>
                      <a:noFill/>
                    </a:lnB>
                    <a:noFill/>
                  </a:tcPr>
                </a:tc>
                <a:extLst>
                  <a:ext uri="{0D108BD9-81ED-4DB2-BD59-A6C34878D82A}">
                    <a16:rowId xmlns:a16="http://schemas.microsoft.com/office/drawing/2014/main" val="3501326964"/>
                  </a:ext>
                </a:extLst>
              </a:tr>
              <a:tr h="156068">
                <a:tc>
                  <a:txBody>
                    <a:bodyPr/>
                    <a:lstStyle/>
                    <a:p>
                      <a:pPr algn="l" fontAlgn="ctr"/>
                      <a:endParaRPr lang="en-US" sz="900" b="0" i="0" u="none" strike="noStrike">
                        <a:solidFill>
                          <a:srgbClr val="000000"/>
                        </a:solidFill>
                        <a:effectLst/>
                        <a:latin typeface="Calibri" panose="020F0502020204030204" pitchFamily="34" charset="0"/>
                      </a:endParaRPr>
                    </a:p>
                  </a:txBody>
                  <a:tcPr marL="6503" marR="6503" marT="6503" marB="0" anchor="ctr">
                    <a:lnL>
                      <a:noFill/>
                    </a:lnL>
                    <a:lnR>
                      <a:noFill/>
                    </a:lnR>
                    <a:lnT>
                      <a:noFill/>
                    </a:lnT>
                    <a:lnB>
                      <a:noFill/>
                    </a:lnB>
                    <a:noFill/>
                  </a:tcPr>
                </a:tc>
                <a:tc>
                  <a:txBody>
                    <a:bodyPr/>
                    <a:lstStyle/>
                    <a:p>
                      <a:pPr algn="l" fontAlgn="ctr"/>
                      <a:endParaRPr lang="en-US" sz="900" b="0" i="0" u="none" strike="noStrike">
                        <a:solidFill>
                          <a:srgbClr val="000000"/>
                        </a:solidFill>
                        <a:effectLst/>
                        <a:latin typeface="Calibri" panose="020F0502020204030204" pitchFamily="34" charset="0"/>
                      </a:endParaRPr>
                    </a:p>
                  </a:txBody>
                  <a:tcPr marL="6503" marR="6503" marT="6503" marB="0" anchor="ctr">
                    <a:lnL>
                      <a:noFill/>
                    </a:lnL>
                    <a:lnR>
                      <a:noFill/>
                    </a:lnR>
                    <a:lnT>
                      <a:noFill/>
                    </a:lnT>
                    <a:lnB>
                      <a:noFill/>
                    </a:lnB>
                    <a:noFill/>
                  </a:tcPr>
                </a:tc>
                <a:tc>
                  <a:txBody>
                    <a:bodyPr/>
                    <a:lstStyle/>
                    <a:p>
                      <a:pPr algn="r" fontAlgn="ctr"/>
                      <a:r>
                        <a:rPr lang="en-US" sz="900" b="0" i="0" u="none" strike="noStrike">
                          <a:solidFill>
                            <a:srgbClr val="000000"/>
                          </a:solidFill>
                          <a:effectLst/>
                          <a:latin typeface="Calibri" panose="020F0502020204030204" pitchFamily="34" charset="0"/>
                        </a:rPr>
                        <a:t>84</a:t>
                      </a:r>
                    </a:p>
                  </a:txBody>
                  <a:tcPr marL="6503" marR="6503" marT="6503" marB="0" anchor="ctr">
                    <a:lnL>
                      <a:noFill/>
                    </a:lnL>
                    <a:lnR>
                      <a:noFill/>
                    </a:lnR>
                    <a:lnT>
                      <a:noFill/>
                    </a:lnT>
                    <a:lnB>
                      <a:noFill/>
                    </a:lnB>
                    <a:noFill/>
                  </a:tcPr>
                </a:tc>
                <a:tc>
                  <a:txBody>
                    <a:bodyPr/>
                    <a:lstStyle/>
                    <a:p>
                      <a:pPr algn="l" fontAlgn="ctr"/>
                      <a:endParaRPr lang="en-US" sz="900" b="0" i="0" u="none" strike="noStrike">
                        <a:solidFill>
                          <a:srgbClr val="000000"/>
                        </a:solidFill>
                        <a:effectLst/>
                        <a:latin typeface="Calibri" panose="020F0502020204030204" pitchFamily="34" charset="0"/>
                      </a:endParaRPr>
                    </a:p>
                  </a:txBody>
                  <a:tcPr marL="6503" marR="6503" marT="6503" marB="0" anchor="ctr">
                    <a:lnL>
                      <a:noFill/>
                    </a:lnL>
                    <a:lnR>
                      <a:noFill/>
                    </a:lnR>
                    <a:lnT>
                      <a:noFill/>
                    </a:lnT>
                    <a:lnB>
                      <a:noFill/>
                    </a:lnB>
                    <a:noFill/>
                  </a:tcPr>
                </a:tc>
                <a:tc>
                  <a:txBody>
                    <a:bodyPr/>
                    <a:lstStyle/>
                    <a:p>
                      <a:pPr algn="l" fontAlgn="ctr"/>
                      <a:endParaRPr lang="en-US" sz="900" b="0" i="0" u="none" strike="noStrike">
                        <a:solidFill>
                          <a:srgbClr val="000000"/>
                        </a:solidFill>
                        <a:effectLst/>
                        <a:latin typeface="Calibri" panose="020F0502020204030204" pitchFamily="34" charset="0"/>
                      </a:endParaRPr>
                    </a:p>
                  </a:txBody>
                  <a:tcPr marL="6503" marR="6503" marT="6503" marB="0" anchor="ctr">
                    <a:lnL>
                      <a:noFill/>
                    </a:lnL>
                    <a:lnR>
                      <a:noFill/>
                    </a:lnR>
                    <a:lnT>
                      <a:noFill/>
                    </a:lnT>
                    <a:lnB>
                      <a:noFill/>
                    </a:lnB>
                    <a:noFill/>
                  </a:tcPr>
                </a:tc>
                <a:tc>
                  <a:txBody>
                    <a:bodyPr/>
                    <a:lstStyle/>
                    <a:p>
                      <a:pPr algn="l" fontAlgn="ctr"/>
                      <a:endParaRPr lang="en-US" sz="900" b="0" i="0" u="none" strike="noStrike">
                        <a:solidFill>
                          <a:srgbClr val="000000"/>
                        </a:solidFill>
                        <a:effectLst/>
                        <a:latin typeface="Calibri" panose="020F0502020204030204" pitchFamily="34" charset="0"/>
                      </a:endParaRPr>
                    </a:p>
                  </a:txBody>
                  <a:tcPr marL="6503" marR="6503" marT="6503" marB="0" anchor="ctr">
                    <a:lnL>
                      <a:noFill/>
                    </a:lnL>
                    <a:lnR>
                      <a:noFill/>
                    </a:lnR>
                    <a:lnT>
                      <a:noFill/>
                    </a:lnT>
                    <a:lnB>
                      <a:noFill/>
                    </a:lnB>
                    <a:noFill/>
                  </a:tcPr>
                </a:tc>
                <a:extLst>
                  <a:ext uri="{0D108BD9-81ED-4DB2-BD59-A6C34878D82A}">
                    <a16:rowId xmlns:a16="http://schemas.microsoft.com/office/drawing/2014/main" val="4094625016"/>
                  </a:ext>
                </a:extLst>
              </a:tr>
              <a:tr h="156068">
                <a:tc>
                  <a:txBody>
                    <a:bodyPr/>
                    <a:lstStyle/>
                    <a:p>
                      <a:pPr algn="l" fontAlgn="ctr"/>
                      <a:endParaRPr lang="en-US" sz="900" b="0" i="0" u="none" strike="noStrike">
                        <a:solidFill>
                          <a:srgbClr val="000000"/>
                        </a:solidFill>
                        <a:effectLst/>
                        <a:latin typeface="Calibri" panose="020F0502020204030204" pitchFamily="34" charset="0"/>
                      </a:endParaRPr>
                    </a:p>
                  </a:txBody>
                  <a:tcPr marL="6503" marR="6503" marT="6503" marB="0" anchor="ctr">
                    <a:lnL>
                      <a:noFill/>
                    </a:lnL>
                    <a:lnR>
                      <a:noFill/>
                    </a:lnR>
                    <a:lnT>
                      <a:noFill/>
                    </a:lnT>
                    <a:lnB>
                      <a:noFill/>
                    </a:lnB>
                    <a:noFill/>
                  </a:tcPr>
                </a:tc>
                <a:tc>
                  <a:txBody>
                    <a:bodyPr/>
                    <a:lstStyle/>
                    <a:p>
                      <a:pPr algn="l" fontAlgn="ctr"/>
                      <a:endParaRPr lang="en-US" sz="900" b="0" i="0" u="none" strike="noStrike">
                        <a:solidFill>
                          <a:srgbClr val="000000"/>
                        </a:solidFill>
                        <a:effectLst/>
                        <a:latin typeface="Calibri" panose="020F0502020204030204" pitchFamily="34" charset="0"/>
                      </a:endParaRPr>
                    </a:p>
                  </a:txBody>
                  <a:tcPr marL="6503" marR="6503" marT="6503" marB="0" anchor="ctr">
                    <a:lnL>
                      <a:noFill/>
                    </a:lnL>
                    <a:lnR>
                      <a:noFill/>
                    </a:lnR>
                    <a:lnT>
                      <a:noFill/>
                    </a:lnT>
                    <a:lnB>
                      <a:noFill/>
                    </a:lnB>
                    <a:noFill/>
                  </a:tcPr>
                </a:tc>
                <a:tc>
                  <a:txBody>
                    <a:bodyPr/>
                    <a:lstStyle/>
                    <a:p>
                      <a:pPr algn="l" fontAlgn="ctr"/>
                      <a:endParaRPr lang="en-US" sz="900" b="0" i="0" u="none" strike="noStrike">
                        <a:solidFill>
                          <a:srgbClr val="000000"/>
                        </a:solidFill>
                        <a:effectLst/>
                        <a:latin typeface="Calibri" panose="020F0502020204030204" pitchFamily="34" charset="0"/>
                      </a:endParaRPr>
                    </a:p>
                  </a:txBody>
                  <a:tcPr marL="6503" marR="6503" marT="6503" marB="0" anchor="ctr">
                    <a:lnL>
                      <a:noFill/>
                    </a:lnL>
                    <a:lnR>
                      <a:noFill/>
                    </a:lnR>
                    <a:lnT>
                      <a:noFill/>
                    </a:lnT>
                    <a:lnB>
                      <a:noFill/>
                    </a:lnB>
                    <a:noFill/>
                  </a:tcPr>
                </a:tc>
                <a:tc>
                  <a:txBody>
                    <a:bodyPr/>
                    <a:lstStyle/>
                    <a:p>
                      <a:pPr algn="r" fontAlgn="ctr"/>
                      <a:r>
                        <a:rPr lang="en-US" sz="900" b="0" i="0" u="none" strike="noStrike">
                          <a:solidFill>
                            <a:srgbClr val="000000"/>
                          </a:solidFill>
                          <a:effectLst/>
                          <a:latin typeface="Calibri" panose="020F0502020204030204" pitchFamily="34" charset="0"/>
                        </a:rPr>
                        <a:t>85</a:t>
                      </a:r>
                    </a:p>
                  </a:txBody>
                  <a:tcPr marL="6503" marR="6503" marT="6503" marB="0" anchor="ctr">
                    <a:lnL>
                      <a:noFill/>
                    </a:lnL>
                    <a:lnR>
                      <a:noFill/>
                    </a:lnR>
                    <a:lnT>
                      <a:noFill/>
                    </a:lnT>
                    <a:lnB>
                      <a:noFill/>
                    </a:lnB>
                    <a:noFill/>
                  </a:tcPr>
                </a:tc>
                <a:tc>
                  <a:txBody>
                    <a:bodyPr/>
                    <a:lstStyle/>
                    <a:p>
                      <a:pPr algn="l" fontAlgn="ctr"/>
                      <a:endParaRPr lang="en-US" sz="900" b="0" i="0" u="none" strike="noStrike">
                        <a:solidFill>
                          <a:srgbClr val="000000"/>
                        </a:solidFill>
                        <a:effectLst/>
                        <a:latin typeface="Calibri" panose="020F0502020204030204" pitchFamily="34" charset="0"/>
                      </a:endParaRPr>
                    </a:p>
                  </a:txBody>
                  <a:tcPr marL="6503" marR="6503" marT="6503" marB="0" anchor="ctr">
                    <a:lnL>
                      <a:noFill/>
                    </a:lnL>
                    <a:lnR>
                      <a:noFill/>
                    </a:lnR>
                    <a:lnT>
                      <a:noFill/>
                    </a:lnT>
                    <a:lnB>
                      <a:noFill/>
                    </a:lnB>
                    <a:noFill/>
                  </a:tcPr>
                </a:tc>
                <a:tc>
                  <a:txBody>
                    <a:bodyPr/>
                    <a:lstStyle/>
                    <a:p>
                      <a:pPr algn="l" fontAlgn="ctr"/>
                      <a:endParaRPr lang="en-US" sz="900" b="0" i="0" u="none" strike="noStrike">
                        <a:solidFill>
                          <a:srgbClr val="000000"/>
                        </a:solidFill>
                        <a:effectLst/>
                        <a:latin typeface="Calibri" panose="020F0502020204030204" pitchFamily="34" charset="0"/>
                      </a:endParaRPr>
                    </a:p>
                  </a:txBody>
                  <a:tcPr marL="6503" marR="6503" marT="6503" marB="0" anchor="ctr">
                    <a:lnL>
                      <a:noFill/>
                    </a:lnL>
                    <a:lnR>
                      <a:noFill/>
                    </a:lnR>
                    <a:lnT>
                      <a:noFill/>
                    </a:lnT>
                    <a:lnB>
                      <a:noFill/>
                    </a:lnB>
                    <a:noFill/>
                  </a:tcPr>
                </a:tc>
                <a:extLst>
                  <a:ext uri="{0D108BD9-81ED-4DB2-BD59-A6C34878D82A}">
                    <a16:rowId xmlns:a16="http://schemas.microsoft.com/office/drawing/2014/main" val="1608798501"/>
                  </a:ext>
                </a:extLst>
              </a:tr>
              <a:tr h="156068">
                <a:tc>
                  <a:txBody>
                    <a:bodyPr/>
                    <a:lstStyle/>
                    <a:p>
                      <a:pPr algn="l" fontAlgn="ctr"/>
                      <a:endParaRPr lang="en-US" sz="900" b="0" i="0" u="none" strike="noStrike">
                        <a:solidFill>
                          <a:srgbClr val="000000"/>
                        </a:solidFill>
                        <a:effectLst/>
                        <a:latin typeface="Calibri" panose="020F0502020204030204" pitchFamily="34" charset="0"/>
                      </a:endParaRPr>
                    </a:p>
                  </a:txBody>
                  <a:tcPr marL="6503" marR="6503" marT="6503" marB="0" anchor="ctr">
                    <a:lnL>
                      <a:noFill/>
                    </a:lnL>
                    <a:lnR>
                      <a:noFill/>
                    </a:lnR>
                    <a:lnT>
                      <a:noFill/>
                    </a:lnT>
                    <a:lnB>
                      <a:noFill/>
                    </a:lnB>
                    <a:noFill/>
                  </a:tcPr>
                </a:tc>
                <a:tc>
                  <a:txBody>
                    <a:bodyPr/>
                    <a:lstStyle/>
                    <a:p>
                      <a:pPr algn="l" fontAlgn="ctr"/>
                      <a:endParaRPr lang="en-US" sz="900" b="0" i="0" u="none" strike="noStrike">
                        <a:solidFill>
                          <a:srgbClr val="000000"/>
                        </a:solidFill>
                        <a:effectLst/>
                        <a:latin typeface="Calibri" panose="020F0502020204030204" pitchFamily="34" charset="0"/>
                      </a:endParaRPr>
                    </a:p>
                  </a:txBody>
                  <a:tcPr marL="6503" marR="6503" marT="6503" marB="0" anchor="ctr">
                    <a:lnL>
                      <a:noFill/>
                    </a:lnL>
                    <a:lnR>
                      <a:noFill/>
                    </a:lnR>
                    <a:lnT>
                      <a:noFill/>
                    </a:lnT>
                    <a:lnB>
                      <a:noFill/>
                    </a:lnB>
                    <a:noFill/>
                  </a:tcPr>
                </a:tc>
                <a:tc>
                  <a:txBody>
                    <a:bodyPr/>
                    <a:lstStyle/>
                    <a:p>
                      <a:pPr algn="l" fontAlgn="ctr"/>
                      <a:endParaRPr lang="en-US" sz="900" b="0" i="0" u="none" strike="noStrike">
                        <a:solidFill>
                          <a:srgbClr val="000000"/>
                        </a:solidFill>
                        <a:effectLst/>
                        <a:latin typeface="Calibri" panose="020F0502020204030204" pitchFamily="34" charset="0"/>
                      </a:endParaRPr>
                    </a:p>
                  </a:txBody>
                  <a:tcPr marL="6503" marR="6503" marT="6503" marB="0" anchor="ctr">
                    <a:lnL>
                      <a:noFill/>
                    </a:lnL>
                    <a:lnR>
                      <a:noFill/>
                    </a:lnR>
                    <a:lnT>
                      <a:noFill/>
                    </a:lnT>
                    <a:lnB>
                      <a:noFill/>
                    </a:lnB>
                    <a:noFill/>
                  </a:tcPr>
                </a:tc>
                <a:tc>
                  <a:txBody>
                    <a:bodyPr/>
                    <a:lstStyle/>
                    <a:p>
                      <a:pPr algn="l" fontAlgn="ctr"/>
                      <a:endParaRPr lang="en-US" sz="900" b="0" i="0" u="none" strike="noStrike">
                        <a:solidFill>
                          <a:srgbClr val="000000"/>
                        </a:solidFill>
                        <a:effectLst/>
                        <a:latin typeface="Calibri" panose="020F0502020204030204" pitchFamily="34" charset="0"/>
                      </a:endParaRPr>
                    </a:p>
                  </a:txBody>
                  <a:tcPr marL="6503" marR="6503" marT="6503" marB="0" anchor="ctr">
                    <a:lnL>
                      <a:noFill/>
                    </a:lnL>
                    <a:lnR>
                      <a:noFill/>
                    </a:lnR>
                    <a:lnT>
                      <a:noFill/>
                    </a:lnT>
                    <a:lnB>
                      <a:noFill/>
                    </a:lnB>
                    <a:noFill/>
                  </a:tcPr>
                </a:tc>
                <a:tc>
                  <a:txBody>
                    <a:bodyPr/>
                    <a:lstStyle/>
                    <a:p>
                      <a:pPr algn="r" fontAlgn="ctr"/>
                      <a:r>
                        <a:rPr lang="en-US" sz="900" b="0" i="0" u="none" strike="noStrike">
                          <a:solidFill>
                            <a:srgbClr val="000000"/>
                          </a:solidFill>
                          <a:effectLst/>
                          <a:latin typeface="Calibri" panose="020F0502020204030204" pitchFamily="34" charset="0"/>
                        </a:rPr>
                        <a:t>87</a:t>
                      </a:r>
                    </a:p>
                  </a:txBody>
                  <a:tcPr marL="6503" marR="6503" marT="6503" marB="0" anchor="ctr">
                    <a:lnL>
                      <a:noFill/>
                    </a:lnL>
                    <a:lnR>
                      <a:noFill/>
                    </a:lnR>
                    <a:lnT>
                      <a:noFill/>
                    </a:lnT>
                    <a:lnB>
                      <a:noFill/>
                    </a:lnB>
                    <a:noFill/>
                  </a:tcPr>
                </a:tc>
                <a:tc>
                  <a:txBody>
                    <a:bodyPr/>
                    <a:lstStyle/>
                    <a:p>
                      <a:pPr algn="l" fontAlgn="ctr"/>
                      <a:endParaRPr lang="en-US" sz="900" b="0" i="0" u="none" strike="noStrike">
                        <a:solidFill>
                          <a:srgbClr val="000000"/>
                        </a:solidFill>
                        <a:effectLst/>
                        <a:latin typeface="Calibri" panose="020F0502020204030204" pitchFamily="34" charset="0"/>
                      </a:endParaRPr>
                    </a:p>
                  </a:txBody>
                  <a:tcPr marL="6503" marR="6503" marT="6503" marB="0" anchor="ctr">
                    <a:lnL>
                      <a:noFill/>
                    </a:lnL>
                    <a:lnR>
                      <a:noFill/>
                    </a:lnR>
                    <a:lnT>
                      <a:noFill/>
                    </a:lnT>
                    <a:lnB>
                      <a:noFill/>
                    </a:lnB>
                    <a:noFill/>
                  </a:tcPr>
                </a:tc>
                <a:extLst>
                  <a:ext uri="{0D108BD9-81ED-4DB2-BD59-A6C34878D82A}">
                    <a16:rowId xmlns:a16="http://schemas.microsoft.com/office/drawing/2014/main" val="2726382827"/>
                  </a:ext>
                </a:extLst>
              </a:tr>
              <a:tr h="156068">
                <a:tc>
                  <a:txBody>
                    <a:bodyPr/>
                    <a:lstStyle/>
                    <a:p>
                      <a:pPr algn="l" fontAlgn="ctr"/>
                      <a:endParaRPr lang="en-US" sz="900" b="0" i="0" u="none" strike="noStrike">
                        <a:solidFill>
                          <a:srgbClr val="000000"/>
                        </a:solidFill>
                        <a:effectLst/>
                        <a:latin typeface="Calibri" panose="020F0502020204030204" pitchFamily="34" charset="0"/>
                      </a:endParaRPr>
                    </a:p>
                  </a:txBody>
                  <a:tcPr marL="6503" marR="6503" marT="6503" marB="0" anchor="ctr">
                    <a:lnL>
                      <a:noFill/>
                    </a:lnL>
                    <a:lnR>
                      <a:noFill/>
                    </a:lnR>
                    <a:lnT>
                      <a:noFill/>
                    </a:lnT>
                    <a:lnB>
                      <a:noFill/>
                    </a:lnB>
                    <a:noFill/>
                  </a:tcPr>
                </a:tc>
                <a:tc>
                  <a:txBody>
                    <a:bodyPr/>
                    <a:lstStyle/>
                    <a:p>
                      <a:pPr algn="l" fontAlgn="ctr"/>
                      <a:endParaRPr lang="en-US" sz="900" b="0" i="0" u="none" strike="noStrike">
                        <a:solidFill>
                          <a:srgbClr val="000000"/>
                        </a:solidFill>
                        <a:effectLst/>
                        <a:latin typeface="Calibri" panose="020F0502020204030204" pitchFamily="34" charset="0"/>
                      </a:endParaRPr>
                    </a:p>
                  </a:txBody>
                  <a:tcPr marL="6503" marR="6503" marT="6503" marB="0" anchor="ctr">
                    <a:lnL>
                      <a:noFill/>
                    </a:lnL>
                    <a:lnR>
                      <a:noFill/>
                    </a:lnR>
                    <a:lnT>
                      <a:noFill/>
                    </a:lnT>
                    <a:lnB>
                      <a:noFill/>
                    </a:lnB>
                    <a:noFill/>
                  </a:tcPr>
                </a:tc>
                <a:tc>
                  <a:txBody>
                    <a:bodyPr/>
                    <a:lstStyle/>
                    <a:p>
                      <a:pPr algn="l" fontAlgn="ctr"/>
                      <a:endParaRPr lang="en-US" sz="900" b="0" i="0" u="none" strike="noStrike">
                        <a:solidFill>
                          <a:srgbClr val="000000"/>
                        </a:solidFill>
                        <a:effectLst/>
                        <a:latin typeface="Calibri" panose="020F0502020204030204" pitchFamily="34" charset="0"/>
                      </a:endParaRPr>
                    </a:p>
                  </a:txBody>
                  <a:tcPr marL="6503" marR="6503" marT="6503" marB="0" anchor="ctr">
                    <a:lnL>
                      <a:noFill/>
                    </a:lnL>
                    <a:lnR>
                      <a:noFill/>
                    </a:lnR>
                    <a:lnT>
                      <a:noFill/>
                    </a:lnT>
                    <a:lnB>
                      <a:noFill/>
                    </a:lnB>
                    <a:noFill/>
                  </a:tcPr>
                </a:tc>
                <a:tc>
                  <a:txBody>
                    <a:bodyPr/>
                    <a:lstStyle/>
                    <a:p>
                      <a:pPr algn="l" fontAlgn="ctr"/>
                      <a:endParaRPr lang="en-US" sz="900" b="0" i="0" u="none" strike="noStrike">
                        <a:solidFill>
                          <a:srgbClr val="000000"/>
                        </a:solidFill>
                        <a:effectLst/>
                        <a:latin typeface="Calibri" panose="020F0502020204030204" pitchFamily="34" charset="0"/>
                      </a:endParaRPr>
                    </a:p>
                  </a:txBody>
                  <a:tcPr marL="6503" marR="6503" marT="6503" marB="0" anchor="ctr">
                    <a:lnL>
                      <a:noFill/>
                    </a:lnL>
                    <a:lnR>
                      <a:noFill/>
                    </a:lnR>
                    <a:lnT>
                      <a:noFill/>
                    </a:lnT>
                    <a:lnB>
                      <a:noFill/>
                    </a:lnB>
                    <a:noFill/>
                  </a:tcPr>
                </a:tc>
                <a:tc>
                  <a:txBody>
                    <a:bodyPr/>
                    <a:lstStyle/>
                    <a:p>
                      <a:pPr algn="l" fontAlgn="ctr"/>
                      <a:endParaRPr lang="en-US" sz="900" b="0" i="0" u="none" strike="noStrike">
                        <a:solidFill>
                          <a:srgbClr val="000000"/>
                        </a:solidFill>
                        <a:effectLst/>
                        <a:latin typeface="Calibri" panose="020F0502020204030204" pitchFamily="34" charset="0"/>
                      </a:endParaRPr>
                    </a:p>
                  </a:txBody>
                  <a:tcPr marL="6503" marR="6503" marT="6503" marB="0" anchor="ctr">
                    <a:lnL>
                      <a:noFill/>
                    </a:lnL>
                    <a:lnR>
                      <a:noFill/>
                    </a:lnR>
                    <a:lnT>
                      <a:noFill/>
                    </a:lnT>
                    <a:lnB>
                      <a:noFill/>
                    </a:lnB>
                    <a:noFill/>
                  </a:tcPr>
                </a:tc>
                <a:tc>
                  <a:txBody>
                    <a:bodyPr/>
                    <a:lstStyle/>
                    <a:p>
                      <a:pPr algn="r" fontAlgn="ctr"/>
                      <a:r>
                        <a:rPr lang="en-US" sz="900" b="0" i="0" u="none" strike="noStrike">
                          <a:solidFill>
                            <a:srgbClr val="000000"/>
                          </a:solidFill>
                          <a:effectLst/>
                          <a:latin typeface="Calibri" panose="020F0502020204030204" pitchFamily="34" charset="0"/>
                        </a:rPr>
                        <a:t>95</a:t>
                      </a:r>
                    </a:p>
                  </a:txBody>
                  <a:tcPr marL="6503" marR="6503" marT="6503" marB="0" anchor="ctr">
                    <a:lnL>
                      <a:noFill/>
                    </a:lnL>
                    <a:lnR>
                      <a:noFill/>
                    </a:lnR>
                    <a:lnT>
                      <a:noFill/>
                    </a:lnT>
                    <a:lnB>
                      <a:noFill/>
                    </a:lnB>
                    <a:noFill/>
                  </a:tcPr>
                </a:tc>
                <a:extLst>
                  <a:ext uri="{0D108BD9-81ED-4DB2-BD59-A6C34878D82A}">
                    <a16:rowId xmlns:a16="http://schemas.microsoft.com/office/drawing/2014/main" val="4017937319"/>
                  </a:ext>
                </a:extLst>
              </a:tr>
              <a:tr h="156068">
                <a:tc>
                  <a:txBody>
                    <a:bodyPr/>
                    <a:lstStyle/>
                    <a:p>
                      <a:pPr algn="l" fontAlgn="ctr"/>
                      <a:r>
                        <a:rPr lang="en-US" sz="900" b="0" i="0" u="none" strike="noStrike">
                          <a:solidFill>
                            <a:srgbClr val="000000"/>
                          </a:solidFill>
                          <a:effectLst/>
                          <a:latin typeface="Calibri" panose="020F0502020204030204" pitchFamily="34" charset="0"/>
                        </a:rPr>
                        <a:t>VIGNESH</a:t>
                      </a:r>
                    </a:p>
                  </a:txBody>
                  <a:tcPr marL="6503" marR="6503" marT="6503" marB="0" anchor="ctr">
                    <a:lnL>
                      <a:noFill/>
                    </a:lnL>
                    <a:lnR>
                      <a:noFill/>
                    </a:lnR>
                    <a:lnT>
                      <a:noFill/>
                    </a:lnT>
                    <a:lnB w="6350" cap="flat" cmpd="sng" algn="ctr">
                      <a:solidFill>
                        <a:srgbClr val="9BC2E6"/>
                      </a:solidFill>
                      <a:prstDash val="solid"/>
                      <a:round/>
                      <a:headEnd type="none" w="med" len="med"/>
                      <a:tailEnd type="none" w="med" len="med"/>
                    </a:lnB>
                    <a:noFill/>
                  </a:tcPr>
                </a:tc>
                <a:tc>
                  <a:txBody>
                    <a:bodyPr/>
                    <a:lstStyle/>
                    <a:p>
                      <a:pPr algn="l" fontAlgn="ctr"/>
                      <a:endParaRPr lang="en-US" sz="900" b="0" i="0" u="none" strike="noStrike">
                        <a:solidFill>
                          <a:srgbClr val="000000"/>
                        </a:solidFill>
                        <a:effectLst/>
                        <a:latin typeface="Calibri" panose="020F0502020204030204" pitchFamily="34" charset="0"/>
                      </a:endParaRPr>
                    </a:p>
                  </a:txBody>
                  <a:tcPr marL="6503" marR="6503" marT="6503" marB="0" anchor="ctr">
                    <a:lnL>
                      <a:noFill/>
                    </a:lnL>
                    <a:lnR>
                      <a:noFill/>
                    </a:lnR>
                    <a:lnT>
                      <a:noFill/>
                    </a:lnT>
                    <a:lnB w="6350" cap="flat" cmpd="sng" algn="ctr">
                      <a:solidFill>
                        <a:srgbClr val="9BC2E6"/>
                      </a:solidFill>
                      <a:prstDash val="solid"/>
                      <a:round/>
                      <a:headEnd type="none" w="med" len="med"/>
                      <a:tailEnd type="none" w="med" len="med"/>
                    </a:lnB>
                    <a:noFill/>
                  </a:tcPr>
                </a:tc>
                <a:tc>
                  <a:txBody>
                    <a:bodyPr/>
                    <a:lstStyle/>
                    <a:p>
                      <a:pPr algn="l" fontAlgn="ctr"/>
                      <a:endParaRPr lang="en-US" sz="900" b="0" i="0" u="none" strike="noStrike">
                        <a:solidFill>
                          <a:srgbClr val="000000"/>
                        </a:solidFill>
                        <a:effectLst/>
                        <a:latin typeface="Calibri" panose="020F0502020204030204" pitchFamily="34" charset="0"/>
                      </a:endParaRPr>
                    </a:p>
                  </a:txBody>
                  <a:tcPr marL="6503" marR="6503" marT="6503" marB="0" anchor="ctr">
                    <a:lnL>
                      <a:noFill/>
                    </a:lnL>
                    <a:lnR>
                      <a:noFill/>
                    </a:lnR>
                    <a:lnT>
                      <a:noFill/>
                    </a:lnT>
                    <a:lnB w="6350" cap="flat" cmpd="sng" algn="ctr">
                      <a:solidFill>
                        <a:srgbClr val="9BC2E6"/>
                      </a:solidFill>
                      <a:prstDash val="solid"/>
                      <a:round/>
                      <a:headEnd type="none" w="med" len="med"/>
                      <a:tailEnd type="none" w="med" len="med"/>
                    </a:lnB>
                    <a:noFill/>
                  </a:tcPr>
                </a:tc>
                <a:tc>
                  <a:txBody>
                    <a:bodyPr/>
                    <a:lstStyle/>
                    <a:p>
                      <a:pPr algn="l" fontAlgn="ctr"/>
                      <a:endParaRPr lang="en-US" sz="900" b="0" i="0" u="none" strike="noStrike">
                        <a:solidFill>
                          <a:srgbClr val="000000"/>
                        </a:solidFill>
                        <a:effectLst/>
                        <a:latin typeface="Calibri" panose="020F0502020204030204" pitchFamily="34" charset="0"/>
                      </a:endParaRPr>
                    </a:p>
                  </a:txBody>
                  <a:tcPr marL="6503" marR="6503" marT="6503" marB="0" anchor="ctr">
                    <a:lnL>
                      <a:noFill/>
                    </a:lnL>
                    <a:lnR>
                      <a:noFill/>
                    </a:lnR>
                    <a:lnT>
                      <a:noFill/>
                    </a:lnT>
                    <a:lnB w="6350" cap="flat" cmpd="sng" algn="ctr">
                      <a:solidFill>
                        <a:srgbClr val="9BC2E6"/>
                      </a:solidFill>
                      <a:prstDash val="solid"/>
                      <a:round/>
                      <a:headEnd type="none" w="med" len="med"/>
                      <a:tailEnd type="none" w="med" len="med"/>
                    </a:lnB>
                    <a:noFill/>
                  </a:tcPr>
                </a:tc>
                <a:tc>
                  <a:txBody>
                    <a:bodyPr/>
                    <a:lstStyle/>
                    <a:p>
                      <a:pPr algn="l" fontAlgn="ctr"/>
                      <a:endParaRPr lang="en-US" sz="900" b="0" i="0" u="none" strike="noStrike">
                        <a:solidFill>
                          <a:srgbClr val="000000"/>
                        </a:solidFill>
                        <a:effectLst/>
                        <a:latin typeface="Calibri" panose="020F0502020204030204" pitchFamily="34" charset="0"/>
                      </a:endParaRPr>
                    </a:p>
                  </a:txBody>
                  <a:tcPr marL="6503" marR="6503" marT="6503" marB="0" anchor="ctr">
                    <a:lnL>
                      <a:noFill/>
                    </a:lnL>
                    <a:lnR>
                      <a:noFill/>
                    </a:lnR>
                    <a:lnT>
                      <a:noFill/>
                    </a:lnT>
                    <a:lnB w="6350" cap="flat" cmpd="sng" algn="ctr">
                      <a:solidFill>
                        <a:srgbClr val="9BC2E6"/>
                      </a:solidFill>
                      <a:prstDash val="solid"/>
                      <a:round/>
                      <a:headEnd type="none" w="med" len="med"/>
                      <a:tailEnd type="none" w="med" len="med"/>
                    </a:lnB>
                    <a:noFill/>
                  </a:tcPr>
                </a:tc>
                <a:tc>
                  <a:txBody>
                    <a:bodyPr/>
                    <a:lstStyle/>
                    <a:p>
                      <a:pPr algn="l" fontAlgn="ctr"/>
                      <a:endParaRPr lang="en-US" sz="900" b="0" i="0" u="none" strike="noStrike">
                        <a:solidFill>
                          <a:srgbClr val="000000"/>
                        </a:solidFill>
                        <a:effectLst/>
                        <a:latin typeface="Calibri" panose="020F0502020204030204" pitchFamily="34" charset="0"/>
                      </a:endParaRPr>
                    </a:p>
                  </a:txBody>
                  <a:tcPr marL="6503" marR="6503" marT="6503" marB="0" anchor="ctr">
                    <a:lnL>
                      <a:noFill/>
                    </a:lnL>
                    <a:lnR>
                      <a:noFill/>
                    </a:lnR>
                    <a:lnT>
                      <a:noFill/>
                    </a:lnT>
                    <a:lnB w="6350" cap="flat" cmpd="sng" algn="ctr">
                      <a:solidFill>
                        <a:srgbClr val="9BC2E6"/>
                      </a:solidFill>
                      <a:prstDash val="solid"/>
                      <a:round/>
                      <a:headEnd type="none" w="med" len="med"/>
                      <a:tailEnd type="none" w="med" len="med"/>
                    </a:lnB>
                    <a:noFill/>
                  </a:tcPr>
                </a:tc>
                <a:extLst>
                  <a:ext uri="{0D108BD9-81ED-4DB2-BD59-A6C34878D82A}">
                    <a16:rowId xmlns:a16="http://schemas.microsoft.com/office/drawing/2014/main" val="3120140693"/>
                  </a:ext>
                </a:extLst>
              </a:tr>
              <a:tr h="156068">
                <a:tc>
                  <a:txBody>
                    <a:bodyPr/>
                    <a:lstStyle/>
                    <a:p>
                      <a:pPr algn="l" fontAlgn="ctr"/>
                      <a:endParaRPr lang="en-US" sz="900" b="0" i="0" u="none" strike="noStrike">
                        <a:solidFill>
                          <a:srgbClr val="000000"/>
                        </a:solidFill>
                        <a:effectLst/>
                        <a:latin typeface="Calibri" panose="020F0502020204030204" pitchFamily="34" charset="0"/>
                      </a:endParaRPr>
                    </a:p>
                  </a:txBody>
                  <a:tcPr marL="6503" marR="6503" marT="6503" marB="0" anchor="ctr">
                    <a:lnL>
                      <a:noFill/>
                    </a:lnL>
                    <a:lnR>
                      <a:noFill/>
                    </a:lnR>
                    <a:lnT w="6350" cap="flat" cmpd="sng" algn="ctr">
                      <a:solidFill>
                        <a:srgbClr val="9BC2E6"/>
                      </a:solidFill>
                      <a:prstDash val="solid"/>
                      <a:round/>
                      <a:headEnd type="none" w="med" len="med"/>
                      <a:tailEnd type="none" w="med" len="med"/>
                    </a:lnT>
                    <a:lnB>
                      <a:noFill/>
                    </a:lnB>
                    <a:noFill/>
                  </a:tcPr>
                </a:tc>
                <a:tc>
                  <a:txBody>
                    <a:bodyPr/>
                    <a:lstStyle/>
                    <a:p>
                      <a:pPr algn="r" fontAlgn="ctr"/>
                      <a:r>
                        <a:rPr lang="en-US" sz="900" b="0" i="0" u="none" strike="noStrike">
                          <a:solidFill>
                            <a:srgbClr val="000000"/>
                          </a:solidFill>
                          <a:effectLst/>
                          <a:latin typeface="Calibri" panose="020F0502020204030204" pitchFamily="34" charset="0"/>
                        </a:rPr>
                        <a:t>95</a:t>
                      </a:r>
                    </a:p>
                  </a:txBody>
                  <a:tcPr marL="6503" marR="6503" marT="6503" marB="0" anchor="ctr">
                    <a:lnL>
                      <a:noFill/>
                    </a:lnL>
                    <a:lnR>
                      <a:noFill/>
                    </a:lnR>
                    <a:lnT w="6350" cap="flat" cmpd="sng" algn="ctr">
                      <a:solidFill>
                        <a:srgbClr val="9BC2E6"/>
                      </a:solidFill>
                      <a:prstDash val="solid"/>
                      <a:round/>
                      <a:headEnd type="none" w="med" len="med"/>
                      <a:tailEnd type="none" w="med" len="med"/>
                    </a:lnT>
                    <a:lnB>
                      <a:noFill/>
                    </a:lnB>
                    <a:noFill/>
                  </a:tcPr>
                </a:tc>
                <a:tc>
                  <a:txBody>
                    <a:bodyPr/>
                    <a:lstStyle/>
                    <a:p>
                      <a:pPr algn="l" fontAlgn="ctr"/>
                      <a:endParaRPr lang="en-US" sz="900" b="0" i="0" u="none" strike="noStrike">
                        <a:solidFill>
                          <a:srgbClr val="000000"/>
                        </a:solidFill>
                        <a:effectLst/>
                        <a:latin typeface="Calibri" panose="020F0502020204030204" pitchFamily="34" charset="0"/>
                      </a:endParaRPr>
                    </a:p>
                  </a:txBody>
                  <a:tcPr marL="6503" marR="6503" marT="6503" marB="0" anchor="ctr">
                    <a:lnL>
                      <a:noFill/>
                    </a:lnL>
                    <a:lnR>
                      <a:noFill/>
                    </a:lnR>
                    <a:lnT w="6350" cap="flat" cmpd="sng" algn="ctr">
                      <a:solidFill>
                        <a:srgbClr val="9BC2E6"/>
                      </a:solidFill>
                      <a:prstDash val="solid"/>
                      <a:round/>
                      <a:headEnd type="none" w="med" len="med"/>
                      <a:tailEnd type="none" w="med" len="med"/>
                    </a:lnT>
                    <a:lnB>
                      <a:noFill/>
                    </a:lnB>
                    <a:noFill/>
                  </a:tcPr>
                </a:tc>
                <a:tc>
                  <a:txBody>
                    <a:bodyPr/>
                    <a:lstStyle/>
                    <a:p>
                      <a:pPr algn="l" fontAlgn="ctr"/>
                      <a:endParaRPr lang="en-US" sz="900" b="0" i="0" u="none" strike="noStrike">
                        <a:solidFill>
                          <a:srgbClr val="000000"/>
                        </a:solidFill>
                        <a:effectLst/>
                        <a:latin typeface="Calibri" panose="020F0502020204030204" pitchFamily="34" charset="0"/>
                      </a:endParaRPr>
                    </a:p>
                  </a:txBody>
                  <a:tcPr marL="6503" marR="6503" marT="6503" marB="0" anchor="ctr">
                    <a:lnL>
                      <a:noFill/>
                    </a:lnL>
                    <a:lnR>
                      <a:noFill/>
                    </a:lnR>
                    <a:lnT w="6350" cap="flat" cmpd="sng" algn="ctr">
                      <a:solidFill>
                        <a:srgbClr val="9BC2E6"/>
                      </a:solidFill>
                      <a:prstDash val="solid"/>
                      <a:round/>
                      <a:headEnd type="none" w="med" len="med"/>
                      <a:tailEnd type="none" w="med" len="med"/>
                    </a:lnT>
                    <a:lnB>
                      <a:noFill/>
                    </a:lnB>
                    <a:noFill/>
                  </a:tcPr>
                </a:tc>
                <a:tc>
                  <a:txBody>
                    <a:bodyPr/>
                    <a:lstStyle/>
                    <a:p>
                      <a:pPr algn="l" fontAlgn="ctr"/>
                      <a:endParaRPr lang="en-US" sz="900" b="0" i="0" u="none" strike="noStrike">
                        <a:solidFill>
                          <a:srgbClr val="000000"/>
                        </a:solidFill>
                        <a:effectLst/>
                        <a:latin typeface="Calibri" panose="020F0502020204030204" pitchFamily="34" charset="0"/>
                      </a:endParaRPr>
                    </a:p>
                  </a:txBody>
                  <a:tcPr marL="6503" marR="6503" marT="6503" marB="0" anchor="ctr">
                    <a:lnL>
                      <a:noFill/>
                    </a:lnL>
                    <a:lnR>
                      <a:noFill/>
                    </a:lnR>
                    <a:lnT w="6350" cap="flat" cmpd="sng" algn="ctr">
                      <a:solidFill>
                        <a:srgbClr val="9BC2E6"/>
                      </a:solidFill>
                      <a:prstDash val="solid"/>
                      <a:round/>
                      <a:headEnd type="none" w="med" len="med"/>
                      <a:tailEnd type="none" w="med" len="med"/>
                    </a:lnT>
                    <a:lnB>
                      <a:noFill/>
                    </a:lnB>
                    <a:noFill/>
                  </a:tcPr>
                </a:tc>
                <a:tc>
                  <a:txBody>
                    <a:bodyPr/>
                    <a:lstStyle/>
                    <a:p>
                      <a:pPr algn="l" fontAlgn="ctr"/>
                      <a:endParaRPr lang="en-US" sz="900" b="0" i="0" u="none" strike="noStrike">
                        <a:solidFill>
                          <a:srgbClr val="000000"/>
                        </a:solidFill>
                        <a:effectLst/>
                        <a:latin typeface="Calibri" panose="020F0502020204030204" pitchFamily="34" charset="0"/>
                      </a:endParaRPr>
                    </a:p>
                  </a:txBody>
                  <a:tcPr marL="6503" marR="6503" marT="6503" marB="0" anchor="ctr">
                    <a:lnL>
                      <a:noFill/>
                    </a:lnL>
                    <a:lnR>
                      <a:noFill/>
                    </a:lnR>
                    <a:lnT w="6350" cap="flat" cmpd="sng" algn="ctr">
                      <a:solidFill>
                        <a:srgbClr val="9BC2E6"/>
                      </a:solidFill>
                      <a:prstDash val="solid"/>
                      <a:round/>
                      <a:headEnd type="none" w="med" len="med"/>
                      <a:tailEnd type="none" w="med" len="med"/>
                    </a:lnT>
                    <a:lnB>
                      <a:noFill/>
                    </a:lnB>
                    <a:noFill/>
                  </a:tcPr>
                </a:tc>
                <a:extLst>
                  <a:ext uri="{0D108BD9-81ED-4DB2-BD59-A6C34878D82A}">
                    <a16:rowId xmlns:a16="http://schemas.microsoft.com/office/drawing/2014/main" val="3401829270"/>
                  </a:ext>
                </a:extLst>
              </a:tr>
              <a:tr h="156068">
                <a:tc>
                  <a:txBody>
                    <a:bodyPr/>
                    <a:lstStyle/>
                    <a:p>
                      <a:pPr algn="l" fontAlgn="ctr"/>
                      <a:endParaRPr lang="en-US" sz="900" b="0" i="0" u="none" strike="noStrike">
                        <a:solidFill>
                          <a:srgbClr val="000000"/>
                        </a:solidFill>
                        <a:effectLst/>
                        <a:latin typeface="Calibri" panose="020F0502020204030204" pitchFamily="34" charset="0"/>
                      </a:endParaRPr>
                    </a:p>
                  </a:txBody>
                  <a:tcPr marL="6503" marR="6503" marT="6503" marB="0" anchor="ctr">
                    <a:lnL>
                      <a:noFill/>
                    </a:lnL>
                    <a:lnR>
                      <a:noFill/>
                    </a:lnR>
                    <a:lnT>
                      <a:noFill/>
                    </a:lnT>
                    <a:lnB>
                      <a:noFill/>
                    </a:lnB>
                    <a:noFill/>
                  </a:tcPr>
                </a:tc>
                <a:tc>
                  <a:txBody>
                    <a:bodyPr/>
                    <a:lstStyle/>
                    <a:p>
                      <a:pPr algn="l" fontAlgn="ctr"/>
                      <a:endParaRPr lang="en-US" sz="900" b="0" i="0" u="none" strike="noStrike">
                        <a:solidFill>
                          <a:srgbClr val="000000"/>
                        </a:solidFill>
                        <a:effectLst/>
                        <a:latin typeface="Calibri" panose="020F0502020204030204" pitchFamily="34" charset="0"/>
                      </a:endParaRPr>
                    </a:p>
                  </a:txBody>
                  <a:tcPr marL="6503" marR="6503" marT="6503" marB="0" anchor="ctr">
                    <a:lnL>
                      <a:noFill/>
                    </a:lnL>
                    <a:lnR>
                      <a:noFill/>
                    </a:lnR>
                    <a:lnT>
                      <a:noFill/>
                    </a:lnT>
                    <a:lnB>
                      <a:noFill/>
                    </a:lnB>
                    <a:noFill/>
                  </a:tcPr>
                </a:tc>
                <a:tc>
                  <a:txBody>
                    <a:bodyPr/>
                    <a:lstStyle/>
                    <a:p>
                      <a:pPr algn="r" fontAlgn="ctr"/>
                      <a:r>
                        <a:rPr lang="en-US" sz="900" b="0" i="0" u="none" strike="noStrike">
                          <a:solidFill>
                            <a:srgbClr val="000000"/>
                          </a:solidFill>
                          <a:effectLst/>
                          <a:latin typeface="Calibri" panose="020F0502020204030204" pitchFamily="34" charset="0"/>
                        </a:rPr>
                        <a:t>98</a:t>
                      </a:r>
                    </a:p>
                  </a:txBody>
                  <a:tcPr marL="6503" marR="6503" marT="6503" marB="0" anchor="ctr">
                    <a:lnL>
                      <a:noFill/>
                    </a:lnL>
                    <a:lnR>
                      <a:noFill/>
                    </a:lnR>
                    <a:lnT>
                      <a:noFill/>
                    </a:lnT>
                    <a:lnB>
                      <a:noFill/>
                    </a:lnB>
                    <a:noFill/>
                  </a:tcPr>
                </a:tc>
                <a:tc>
                  <a:txBody>
                    <a:bodyPr/>
                    <a:lstStyle/>
                    <a:p>
                      <a:pPr algn="l" fontAlgn="ctr"/>
                      <a:endParaRPr lang="en-US" sz="900" b="0" i="0" u="none" strike="noStrike">
                        <a:solidFill>
                          <a:srgbClr val="000000"/>
                        </a:solidFill>
                        <a:effectLst/>
                        <a:latin typeface="Calibri" panose="020F0502020204030204" pitchFamily="34" charset="0"/>
                      </a:endParaRPr>
                    </a:p>
                  </a:txBody>
                  <a:tcPr marL="6503" marR="6503" marT="6503" marB="0" anchor="ctr">
                    <a:lnL>
                      <a:noFill/>
                    </a:lnL>
                    <a:lnR>
                      <a:noFill/>
                    </a:lnR>
                    <a:lnT>
                      <a:noFill/>
                    </a:lnT>
                    <a:lnB>
                      <a:noFill/>
                    </a:lnB>
                    <a:noFill/>
                  </a:tcPr>
                </a:tc>
                <a:tc>
                  <a:txBody>
                    <a:bodyPr/>
                    <a:lstStyle/>
                    <a:p>
                      <a:pPr algn="l" fontAlgn="ctr"/>
                      <a:endParaRPr lang="en-US" sz="900" b="0" i="0" u="none" strike="noStrike">
                        <a:solidFill>
                          <a:srgbClr val="000000"/>
                        </a:solidFill>
                        <a:effectLst/>
                        <a:latin typeface="Calibri" panose="020F0502020204030204" pitchFamily="34" charset="0"/>
                      </a:endParaRPr>
                    </a:p>
                  </a:txBody>
                  <a:tcPr marL="6503" marR="6503" marT="6503" marB="0" anchor="ctr">
                    <a:lnL>
                      <a:noFill/>
                    </a:lnL>
                    <a:lnR>
                      <a:noFill/>
                    </a:lnR>
                    <a:lnT>
                      <a:noFill/>
                    </a:lnT>
                    <a:lnB>
                      <a:noFill/>
                    </a:lnB>
                    <a:noFill/>
                  </a:tcPr>
                </a:tc>
                <a:tc>
                  <a:txBody>
                    <a:bodyPr/>
                    <a:lstStyle/>
                    <a:p>
                      <a:pPr algn="l" fontAlgn="ctr"/>
                      <a:endParaRPr lang="en-US" sz="900" b="0" i="0" u="none" strike="noStrike">
                        <a:solidFill>
                          <a:srgbClr val="000000"/>
                        </a:solidFill>
                        <a:effectLst/>
                        <a:latin typeface="Calibri" panose="020F0502020204030204" pitchFamily="34" charset="0"/>
                      </a:endParaRPr>
                    </a:p>
                  </a:txBody>
                  <a:tcPr marL="6503" marR="6503" marT="6503" marB="0" anchor="ctr">
                    <a:lnL>
                      <a:noFill/>
                    </a:lnL>
                    <a:lnR>
                      <a:noFill/>
                    </a:lnR>
                    <a:lnT>
                      <a:noFill/>
                    </a:lnT>
                    <a:lnB>
                      <a:noFill/>
                    </a:lnB>
                    <a:noFill/>
                  </a:tcPr>
                </a:tc>
                <a:extLst>
                  <a:ext uri="{0D108BD9-81ED-4DB2-BD59-A6C34878D82A}">
                    <a16:rowId xmlns:a16="http://schemas.microsoft.com/office/drawing/2014/main" val="1187704678"/>
                  </a:ext>
                </a:extLst>
              </a:tr>
              <a:tr h="156068">
                <a:tc>
                  <a:txBody>
                    <a:bodyPr/>
                    <a:lstStyle/>
                    <a:p>
                      <a:pPr algn="l" fontAlgn="ctr"/>
                      <a:endParaRPr lang="en-US" sz="900" b="0" i="0" u="none" strike="noStrike">
                        <a:solidFill>
                          <a:srgbClr val="000000"/>
                        </a:solidFill>
                        <a:effectLst/>
                        <a:latin typeface="Calibri" panose="020F0502020204030204" pitchFamily="34" charset="0"/>
                      </a:endParaRPr>
                    </a:p>
                  </a:txBody>
                  <a:tcPr marL="6503" marR="6503" marT="6503" marB="0" anchor="ctr">
                    <a:lnL>
                      <a:noFill/>
                    </a:lnL>
                    <a:lnR>
                      <a:noFill/>
                    </a:lnR>
                    <a:lnT>
                      <a:noFill/>
                    </a:lnT>
                    <a:lnB>
                      <a:noFill/>
                    </a:lnB>
                    <a:noFill/>
                  </a:tcPr>
                </a:tc>
                <a:tc>
                  <a:txBody>
                    <a:bodyPr/>
                    <a:lstStyle/>
                    <a:p>
                      <a:pPr algn="l" fontAlgn="ctr"/>
                      <a:endParaRPr lang="en-US" sz="900" b="0" i="0" u="none" strike="noStrike">
                        <a:solidFill>
                          <a:srgbClr val="000000"/>
                        </a:solidFill>
                        <a:effectLst/>
                        <a:latin typeface="Calibri" panose="020F0502020204030204" pitchFamily="34" charset="0"/>
                      </a:endParaRPr>
                    </a:p>
                  </a:txBody>
                  <a:tcPr marL="6503" marR="6503" marT="6503" marB="0" anchor="ctr">
                    <a:lnL>
                      <a:noFill/>
                    </a:lnL>
                    <a:lnR>
                      <a:noFill/>
                    </a:lnR>
                    <a:lnT>
                      <a:noFill/>
                    </a:lnT>
                    <a:lnB>
                      <a:noFill/>
                    </a:lnB>
                    <a:noFill/>
                  </a:tcPr>
                </a:tc>
                <a:tc>
                  <a:txBody>
                    <a:bodyPr/>
                    <a:lstStyle/>
                    <a:p>
                      <a:pPr algn="l" fontAlgn="ctr"/>
                      <a:endParaRPr lang="en-US" sz="900" b="0" i="0" u="none" strike="noStrike">
                        <a:solidFill>
                          <a:srgbClr val="000000"/>
                        </a:solidFill>
                        <a:effectLst/>
                        <a:latin typeface="Calibri" panose="020F0502020204030204" pitchFamily="34" charset="0"/>
                      </a:endParaRPr>
                    </a:p>
                  </a:txBody>
                  <a:tcPr marL="6503" marR="6503" marT="6503" marB="0" anchor="ctr">
                    <a:lnL>
                      <a:noFill/>
                    </a:lnL>
                    <a:lnR>
                      <a:noFill/>
                    </a:lnR>
                    <a:lnT>
                      <a:noFill/>
                    </a:lnT>
                    <a:lnB>
                      <a:noFill/>
                    </a:lnB>
                    <a:noFill/>
                  </a:tcPr>
                </a:tc>
                <a:tc>
                  <a:txBody>
                    <a:bodyPr/>
                    <a:lstStyle/>
                    <a:p>
                      <a:pPr algn="r" fontAlgn="ctr"/>
                      <a:r>
                        <a:rPr lang="en-US" sz="900" b="0" i="0" u="none" strike="noStrike">
                          <a:solidFill>
                            <a:srgbClr val="000000"/>
                          </a:solidFill>
                          <a:effectLst/>
                          <a:latin typeface="Calibri" panose="020F0502020204030204" pitchFamily="34" charset="0"/>
                        </a:rPr>
                        <a:t>94</a:t>
                      </a:r>
                    </a:p>
                  </a:txBody>
                  <a:tcPr marL="6503" marR="6503" marT="6503" marB="0" anchor="ctr">
                    <a:lnL>
                      <a:noFill/>
                    </a:lnL>
                    <a:lnR>
                      <a:noFill/>
                    </a:lnR>
                    <a:lnT>
                      <a:noFill/>
                    </a:lnT>
                    <a:lnB>
                      <a:noFill/>
                    </a:lnB>
                    <a:noFill/>
                  </a:tcPr>
                </a:tc>
                <a:tc>
                  <a:txBody>
                    <a:bodyPr/>
                    <a:lstStyle/>
                    <a:p>
                      <a:pPr algn="l" fontAlgn="ctr"/>
                      <a:endParaRPr lang="en-US" sz="900" b="0" i="0" u="none" strike="noStrike">
                        <a:solidFill>
                          <a:srgbClr val="000000"/>
                        </a:solidFill>
                        <a:effectLst/>
                        <a:latin typeface="Calibri" panose="020F0502020204030204" pitchFamily="34" charset="0"/>
                      </a:endParaRPr>
                    </a:p>
                  </a:txBody>
                  <a:tcPr marL="6503" marR="6503" marT="6503" marB="0" anchor="ctr">
                    <a:lnL>
                      <a:noFill/>
                    </a:lnL>
                    <a:lnR>
                      <a:noFill/>
                    </a:lnR>
                    <a:lnT>
                      <a:noFill/>
                    </a:lnT>
                    <a:lnB>
                      <a:noFill/>
                    </a:lnB>
                    <a:noFill/>
                  </a:tcPr>
                </a:tc>
                <a:tc>
                  <a:txBody>
                    <a:bodyPr/>
                    <a:lstStyle/>
                    <a:p>
                      <a:pPr algn="l" fontAlgn="ctr"/>
                      <a:endParaRPr lang="en-US" sz="900" b="0" i="0" u="none" strike="noStrike" dirty="0">
                        <a:solidFill>
                          <a:srgbClr val="000000"/>
                        </a:solidFill>
                        <a:effectLst/>
                        <a:latin typeface="Calibri" panose="020F0502020204030204" pitchFamily="34" charset="0"/>
                      </a:endParaRPr>
                    </a:p>
                  </a:txBody>
                  <a:tcPr marL="6503" marR="6503" marT="6503" marB="0" anchor="ctr">
                    <a:lnL>
                      <a:noFill/>
                    </a:lnL>
                    <a:lnR>
                      <a:noFill/>
                    </a:lnR>
                    <a:lnT>
                      <a:noFill/>
                    </a:lnT>
                    <a:lnB>
                      <a:noFill/>
                    </a:lnB>
                    <a:noFill/>
                  </a:tcPr>
                </a:tc>
                <a:extLst>
                  <a:ext uri="{0D108BD9-81ED-4DB2-BD59-A6C34878D82A}">
                    <a16:rowId xmlns:a16="http://schemas.microsoft.com/office/drawing/2014/main" val="219250504"/>
                  </a:ext>
                </a:extLst>
              </a:tr>
            </a:tbl>
          </a:graphicData>
        </a:graphic>
      </p:graphicFrame>
      <p:pic>
        <p:nvPicPr>
          <p:cNvPr id="7" name="Graphic 6">
            <a:extLst>
              <a:ext uri="{FF2B5EF4-FFF2-40B4-BE49-F238E27FC236}">
                <a16:creationId xmlns:a16="http://schemas.microsoft.com/office/drawing/2014/main" id="{931D0B81-08DC-75E4-A35C-A0013062291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648200" y="2286000"/>
            <a:ext cx="4943475" cy="264795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2" name="Table 11">
            <a:extLst>
              <a:ext uri="{FF2B5EF4-FFF2-40B4-BE49-F238E27FC236}">
                <a16:creationId xmlns:a16="http://schemas.microsoft.com/office/drawing/2014/main" id="{A3D5CDC4-B1CC-F69F-743B-FFA834AD7519}"/>
              </a:ext>
            </a:extLst>
          </p:cNvPr>
          <p:cNvGraphicFramePr>
            <a:graphicFrameLocks noGrp="1"/>
          </p:cNvGraphicFramePr>
          <p:nvPr>
            <p:extLst>
              <p:ext uri="{D42A27DB-BD31-4B8C-83A1-F6EECF244321}">
                <p14:modId xmlns:p14="http://schemas.microsoft.com/office/powerpoint/2010/main" val="820771797"/>
              </p:ext>
            </p:extLst>
          </p:nvPr>
        </p:nvGraphicFramePr>
        <p:xfrm>
          <a:off x="609600" y="2209800"/>
          <a:ext cx="4457700" cy="1325880"/>
        </p:xfrm>
        <a:graphic>
          <a:graphicData uri="http://schemas.openxmlformats.org/drawingml/2006/table">
            <a:tbl>
              <a:tblPr/>
              <a:tblGrid>
                <a:gridCol w="711200">
                  <a:extLst>
                    <a:ext uri="{9D8B030D-6E8A-4147-A177-3AD203B41FA5}">
                      <a16:colId xmlns:a16="http://schemas.microsoft.com/office/drawing/2014/main" val="2158901527"/>
                    </a:ext>
                  </a:extLst>
                </a:gridCol>
                <a:gridCol w="749300">
                  <a:extLst>
                    <a:ext uri="{9D8B030D-6E8A-4147-A177-3AD203B41FA5}">
                      <a16:colId xmlns:a16="http://schemas.microsoft.com/office/drawing/2014/main" val="4155331981"/>
                    </a:ext>
                  </a:extLst>
                </a:gridCol>
                <a:gridCol w="749300">
                  <a:extLst>
                    <a:ext uri="{9D8B030D-6E8A-4147-A177-3AD203B41FA5}">
                      <a16:colId xmlns:a16="http://schemas.microsoft.com/office/drawing/2014/main" val="3033679613"/>
                    </a:ext>
                  </a:extLst>
                </a:gridCol>
                <a:gridCol w="749300">
                  <a:extLst>
                    <a:ext uri="{9D8B030D-6E8A-4147-A177-3AD203B41FA5}">
                      <a16:colId xmlns:a16="http://schemas.microsoft.com/office/drawing/2014/main" val="1907691542"/>
                    </a:ext>
                  </a:extLst>
                </a:gridCol>
                <a:gridCol w="749300">
                  <a:extLst>
                    <a:ext uri="{9D8B030D-6E8A-4147-A177-3AD203B41FA5}">
                      <a16:colId xmlns:a16="http://schemas.microsoft.com/office/drawing/2014/main" val="2426112942"/>
                    </a:ext>
                  </a:extLst>
                </a:gridCol>
                <a:gridCol w="749300">
                  <a:extLst>
                    <a:ext uri="{9D8B030D-6E8A-4147-A177-3AD203B41FA5}">
                      <a16:colId xmlns:a16="http://schemas.microsoft.com/office/drawing/2014/main" val="2880286088"/>
                    </a:ext>
                  </a:extLst>
                </a:gridCol>
              </a:tblGrid>
              <a:tr h="220980">
                <a:tc>
                  <a:txBody>
                    <a:bodyPr/>
                    <a:lstStyle/>
                    <a:p>
                      <a:pPr algn="l" fontAlgn="b"/>
                      <a:r>
                        <a:rPr lang="en-US" sz="1400" b="0" i="0" u="none" strike="noStrike">
                          <a:solidFill>
                            <a:srgbClr val="000000"/>
                          </a:solidFill>
                          <a:effectLst/>
                          <a:latin typeface="Bahnschrift SemiLight SemiConde" panose="020B0502040204020203" pitchFamily="34" charset="0"/>
                        </a:rPr>
                        <a:t>STUDENT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400" b="0" i="0" u="none" strike="noStrike">
                          <a:solidFill>
                            <a:srgbClr val="000000"/>
                          </a:solidFill>
                          <a:effectLst/>
                          <a:latin typeface="Bahnschrift SemiLight SemiConde" panose="020B0502040204020203" pitchFamily="34" charset="0"/>
                        </a:rPr>
                        <a:t>TAMIL</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400" b="0" i="0" u="none" strike="noStrike">
                          <a:solidFill>
                            <a:srgbClr val="000000"/>
                          </a:solidFill>
                          <a:effectLst/>
                          <a:latin typeface="Bahnschrift SemiLight SemiConde" panose="020B0502040204020203" pitchFamily="34" charset="0"/>
                        </a:rPr>
                        <a:t>ENGLISH</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400" b="0" i="0" u="none" strike="noStrike">
                          <a:solidFill>
                            <a:srgbClr val="000000"/>
                          </a:solidFill>
                          <a:effectLst/>
                          <a:latin typeface="Bahnschrift SemiLight SemiConde" panose="020B0502040204020203" pitchFamily="34" charset="0"/>
                        </a:rPr>
                        <a:t>MATHS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400" b="0" i="0" u="none" strike="noStrike" dirty="0">
                          <a:solidFill>
                            <a:srgbClr val="000000"/>
                          </a:solidFill>
                          <a:effectLst/>
                          <a:latin typeface="Bahnschrift SemiLight SemiConde" panose="020B0502040204020203" pitchFamily="34" charset="0"/>
                        </a:rPr>
                        <a:t>SCIENCE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400" b="0" i="0" u="none" strike="noStrike" dirty="0">
                          <a:solidFill>
                            <a:srgbClr val="000000"/>
                          </a:solidFill>
                          <a:effectLst/>
                          <a:latin typeface="Bahnschrift SemiLight SemiConde" panose="020B0502040204020203" pitchFamily="34" charset="0"/>
                        </a:rPr>
                        <a:t>SOCIAL</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651549987"/>
                  </a:ext>
                </a:extLst>
              </a:tr>
              <a:tr h="220980">
                <a:tc>
                  <a:txBody>
                    <a:bodyPr/>
                    <a:lstStyle/>
                    <a:p>
                      <a:pPr algn="l" fontAlgn="b"/>
                      <a:r>
                        <a:rPr lang="en-US" sz="1400" b="0" i="0" u="none" strike="noStrike">
                          <a:solidFill>
                            <a:srgbClr val="000000"/>
                          </a:solidFill>
                          <a:effectLst/>
                          <a:latin typeface="Bahnschrift SemiLight SemiConde" panose="020B0502040204020203" pitchFamily="34" charset="0"/>
                        </a:rPr>
                        <a:t>RAMESH</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400" b="0" i="0" u="none" strike="noStrike">
                          <a:solidFill>
                            <a:srgbClr val="000000"/>
                          </a:solidFill>
                          <a:effectLst/>
                          <a:latin typeface="Bahnschrift SemiLight SemiConde" panose="020B0502040204020203" pitchFamily="34" charset="0"/>
                        </a:rPr>
                        <a:t>89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400" b="0" i="0" u="none" strike="noStrike">
                          <a:solidFill>
                            <a:srgbClr val="000000"/>
                          </a:solidFill>
                          <a:effectLst/>
                          <a:latin typeface="Bahnschrift SemiLight SemiConde" panose="020B0502040204020203" pitchFamily="34" charset="0"/>
                        </a:rPr>
                        <a:t>84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400" b="0" i="0" u="none" strike="noStrike">
                          <a:solidFill>
                            <a:srgbClr val="000000"/>
                          </a:solidFill>
                          <a:effectLst/>
                          <a:latin typeface="Bahnschrift SemiLight SemiConde" panose="020B0502040204020203" pitchFamily="34" charset="0"/>
                        </a:rPr>
                        <a:t>85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400" b="0" i="0" u="none" strike="noStrike">
                          <a:solidFill>
                            <a:srgbClr val="000000"/>
                          </a:solidFill>
                          <a:effectLst/>
                          <a:latin typeface="Bahnschrift SemiLight SemiConde" panose="020B0502040204020203" pitchFamily="34" charset="0"/>
                        </a:rPr>
                        <a:t>87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400" b="0" i="0" u="none" strike="noStrike">
                          <a:solidFill>
                            <a:srgbClr val="000000"/>
                          </a:solidFill>
                          <a:effectLst/>
                          <a:latin typeface="Bahnschrift SemiLight SemiConde" panose="020B0502040204020203" pitchFamily="34" charset="0"/>
                        </a:rPr>
                        <a:t>95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166666823"/>
                  </a:ext>
                </a:extLst>
              </a:tr>
              <a:tr h="220980">
                <a:tc>
                  <a:txBody>
                    <a:bodyPr/>
                    <a:lstStyle/>
                    <a:p>
                      <a:pPr algn="l" fontAlgn="b"/>
                      <a:r>
                        <a:rPr lang="en-US" sz="1400" b="0" i="0" u="none" strike="noStrike">
                          <a:solidFill>
                            <a:srgbClr val="000000"/>
                          </a:solidFill>
                          <a:effectLst/>
                          <a:latin typeface="Bahnschrift SemiLight SemiConde" panose="020B0502040204020203" pitchFamily="34" charset="0"/>
                        </a:rPr>
                        <a:t>GANESH</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400" b="0" i="0" u="none" strike="noStrike">
                          <a:solidFill>
                            <a:srgbClr val="000000"/>
                          </a:solidFill>
                          <a:effectLst/>
                          <a:latin typeface="Bahnschrift SemiLight SemiConde" panose="020B0502040204020203" pitchFamily="34" charset="0"/>
                        </a:rPr>
                        <a:t>56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400" b="0" i="0" u="none" strike="noStrike">
                          <a:solidFill>
                            <a:srgbClr val="000000"/>
                          </a:solidFill>
                          <a:effectLst/>
                          <a:latin typeface="Bahnschrift SemiLight SemiConde" panose="020B0502040204020203" pitchFamily="34" charset="0"/>
                        </a:rPr>
                        <a:t>54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400" b="0" i="0" u="none" strike="noStrike">
                          <a:solidFill>
                            <a:srgbClr val="000000"/>
                          </a:solidFill>
                          <a:effectLst/>
                          <a:latin typeface="Bahnschrift SemiLight SemiConde" panose="020B0502040204020203" pitchFamily="34" charset="0"/>
                        </a:rPr>
                        <a:t>58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400" b="0" i="0" u="none" strike="noStrike">
                          <a:solidFill>
                            <a:srgbClr val="000000"/>
                          </a:solidFill>
                          <a:effectLst/>
                          <a:latin typeface="Bahnschrift SemiLight SemiConde" panose="020B0502040204020203" pitchFamily="34" charset="0"/>
                        </a:rPr>
                        <a:t>45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400" b="0" i="0" u="none" strike="noStrike">
                          <a:solidFill>
                            <a:srgbClr val="000000"/>
                          </a:solidFill>
                          <a:effectLst/>
                          <a:latin typeface="Bahnschrift SemiLight SemiConde" panose="020B0502040204020203" pitchFamily="34" charset="0"/>
                        </a:rPr>
                        <a:t>55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409324668"/>
                  </a:ext>
                </a:extLst>
              </a:tr>
              <a:tr h="220980">
                <a:tc>
                  <a:txBody>
                    <a:bodyPr/>
                    <a:lstStyle/>
                    <a:p>
                      <a:pPr algn="l" fontAlgn="b"/>
                      <a:r>
                        <a:rPr lang="en-US" sz="1400" b="0" i="0" u="none" strike="noStrike">
                          <a:solidFill>
                            <a:srgbClr val="000000"/>
                          </a:solidFill>
                          <a:effectLst/>
                          <a:latin typeface="Bahnschrift SemiLight SemiConde" panose="020B0502040204020203" pitchFamily="34" charset="0"/>
                        </a:rPr>
                        <a:t>LOKESH</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400" b="0" i="0" u="none" strike="noStrike">
                          <a:solidFill>
                            <a:srgbClr val="000000"/>
                          </a:solidFill>
                          <a:effectLst/>
                          <a:latin typeface="Bahnschrift SemiLight SemiConde" panose="020B0502040204020203" pitchFamily="34" charset="0"/>
                        </a:rPr>
                        <a:t>63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400" b="0" i="0" u="none" strike="noStrike">
                          <a:solidFill>
                            <a:srgbClr val="000000"/>
                          </a:solidFill>
                          <a:effectLst/>
                          <a:latin typeface="Bahnschrift SemiLight SemiConde" panose="020B0502040204020203" pitchFamily="34" charset="0"/>
                        </a:rPr>
                        <a:t>64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400" b="0" i="0" u="none" strike="noStrike">
                          <a:solidFill>
                            <a:srgbClr val="000000"/>
                          </a:solidFill>
                          <a:effectLst/>
                          <a:latin typeface="Bahnschrift SemiLight SemiConde" panose="020B0502040204020203" pitchFamily="34" charset="0"/>
                        </a:rPr>
                        <a:t>67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400" b="0" i="0" u="none" strike="noStrike">
                          <a:solidFill>
                            <a:srgbClr val="000000"/>
                          </a:solidFill>
                          <a:effectLst/>
                          <a:latin typeface="Bahnschrift SemiLight SemiConde" panose="020B0502040204020203" pitchFamily="34" charset="0"/>
                        </a:rPr>
                        <a:t>68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400" b="0" i="0" u="none" strike="noStrike">
                          <a:solidFill>
                            <a:srgbClr val="000000"/>
                          </a:solidFill>
                          <a:effectLst/>
                          <a:latin typeface="Bahnschrift SemiLight SemiConde" panose="020B0502040204020203" pitchFamily="34" charset="0"/>
                        </a:rPr>
                        <a:t>75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802033811"/>
                  </a:ext>
                </a:extLst>
              </a:tr>
              <a:tr h="220980">
                <a:tc>
                  <a:txBody>
                    <a:bodyPr/>
                    <a:lstStyle/>
                    <a:p>
                      <a:pPr algn="l" fontAlgn="b"/>
                      <a:r>
                        <a:rPr lang="en-US" sz="1400" b="0" i="0" u="none" strike="noStrike">
                          <a:solidFill>
                            <a:srgbClr val="000000"/>
                          </a:solidFill>
                          <a:effectLst/>
                          <a:latin typeface="Bahnschrift SemiLight SemiConde" panose="020B0502040204020203" pitchFamily="34" charset="0"/>
                        </a:rPr>
                        <a:t>RAJESH</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400" b="0" i="0" u="none" strike="noStrike">
                          <a:solidFill>
                            <a:srgbClr val="000000"/>
                          </a:solidFill>
                          <a:effectLst/>
                          <a:latin typeface="Bahnschrift SemiLight SemiConde" panose="020B0502040204020203" pitchFamily="34" charset="0"/>
                        </a:rPr>
                        <a:t>15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400" b="0" i="0" u="none" strike="noStrike">
                          <a:solidFill>
                            <a:srgbClr val="000000"/>
                          </a:solidFill>
                          <a:effectLst/>
                          <a:latin typeface="Bahnschrift SemiLight SemiConde" panose="020B0502040204020203" pitchFamily="34" charset="0"/>
                        </a:rPr>
                        <a:t>12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400" b="0" i="0" u="none" strike="noStrike" dirty="0">
                          <a:solidFill>
                            <a:srgbClr val="000000"/>
                          </a:solidFill>
                          <a:effectLst/>
                          <a:latin typeface="Bahnschrift SemiLight SemiConde" panose="020B0502040204020203" pitchFamily="34" charset="0"/>
                        </a:rPr>
                        <a:t>45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400" b="0" i="0" u="none" strike="noStrike" dirty="0">
                          <a:solidFill>
                            <a:srgbClr val="000000"/>
                          </a:solidFill>
                          <a:effectLst/>
                          <a:latin typeface="Bahnschrift SemiLight SemiConde" panose="020B0502040204020203" pitchFamily="34" charset="0"/>
                        </a:rPr>
                        <a:t>55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400" b="0" i="0" u="none" strike="noStrike">
                          <a:solidFill>
                            <a:srgbClr val="000000"/>
                          </a:solidFill>
                          <a:effectLst/>
                          <a:latin typeface="Bahnschrift SemiLight SemiConde" panose="020B0502040204020203" pitchFamily="34" charset="0"/>
                        </a:rPr>
                        <a:t>32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891924343"/>
                  </a:ext>
                </a:extLst>
              </a:tr>
              <a:tr h="220980">
                <a:tc>
                  <a:txBody>
                    <a:bodyPr/>
                    <a:lstStyle/>
                    <a:p>
                      <a:pPr algn="l" fontAlgn="b"/>
                      <a:r>
                        <a:rPr lang="en-US" sz="1400" b="0" i="0" u="none" strike="noStrike">
                          <a:solidFill>
                            <a:srgbClr val="000000"/>
                          </a:solidFill>
                          <a:effectLst/>
                          <a:latin typeface="Bahnschrift SemiLight SemiConde" panose="020B0502040204020203" pitchFamily="34" charset="0"/>
                        </a:rPr>
                        <a:t>VIGNESH</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400" b="0" i="0" u="none" strike="noStrike">
                          <a:solidFill>
                            <a:srgbClr val="000000"/>
                          </a:solidFill>
                          <a:effectLst/>
                          <a:latin typeface="Bahnschrift SemiLight SemiConde" panose="020B0502040204020203" pitchFamily="34" charset="0"/>
                        </a:rPr>
                        <a:t>95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400" b="0" i="0" u="none" strike="noStrike">
                          <a:solidFill>
                            <a:srgbClr val="000000"/>
                          </a:solidFill>
                          <a:effectLst/>
                          <a:latin typeface="Bahnschrift SemiLight SemiConde" panose="020B0502040204020203" pitchFamily="34" charset="0"/>
                        </a:rPr>
                        <a:t>98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400" b="0" i="0" u="none" strike="noStrike">
                          <a:solidFill>
                            <a:srgbClr val="000000"/>
                          </a:solidFill>
                          <a:effectLst/>
                          <a:latin typeface="Bahnschrift SemiLight SemiConde" panose="020B0502040204020203" pitchFamily="34" charset="0"/>
                        </a:rPr>
                        <a:t>94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400" b="0" i="0" u="none" strike="noStrike" dirty="0">
                          <a:solidFill>
                            <a:srgbClr val="000000"/>
                          </a:solidFill>
                          <a:effectLst/>
                          <a:latin typeface="Bahnschrift SemiLight SemiConde" panose="020B0502040204020203" pitchFamily="34" charset="0"/>
                        </a:rPr>
                        <a:t>97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400" b="0" i="0" u="none" strike="noStrike" dirty="0">
                          <a:solidFill>
                            <a:srgbClr val="000000"/>
                          </a:solidFill>
                          <a:effectLst/>
                          <a:latin typeface="Bahnschrift SemiLight SemiConde" panose="020B0502040204020203" pitchFamily="34" charset="0"/>
                        </a:rPr>
                        <a:t>91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549442245"/>
                  </a:ext>
                </a:extLst>
              </a:tr>
            </a:tbl>
          </a:graphicData>
        </a:graphic>
      </p:graphicFrame>
      <p:pic>
        <p:nvPicPr>
          <p:cNvPr id="15" name="Graphic 14">
            <a:extLst>
              <a:ext uri="{FF2B5EF4-FFF2-40B4-BE49-F238E27FC236}">
                <a16:creationId xmlns:a16="http://schemas.microsoft.com/office/drawing/2014/main" id="{FD5F44B3-2981-2635-0019-EDF03F01DFB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971800" y="3733800"/>
            <a:ext cx="5448300" cy="28956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4D9FD3EA-E85F-0BD6-024D-6B3C28B2B387}"/>
              </a:ext>
            </a:extLst>
          </p:cNvPr>
          <p:cNvSpPr txBox="1"/>
          <p:nvPr/>
        </p:nvSpPr>
        <p:spPr>
          <a:xfrm>
            <a:off x="685800" y="1447801"/>
            <a:ext cx="8465574" cy="4832092"/>
          </a:xfrm>
          <a:prstGeom prst="rect">
            <a:avLst/>
          </a:prstGeom>
          <a:noFill/>
        </p:spPr>
        <p:txBody>
          <a:bodyPr wrap="square">
            <a:spAutoFit/>
          </a:bodyPr>
          <a:lstStyle/>
          <a:p>
            <a:r>
              <a:rPr lang="en-US" sz="2800" dirty="0"/>
              <a:t>Student mark list analysis is a vital tool in modern education, offering deep insights into academic performance that drive personalized learning, informed decision-making, and continuous improvement. By transforming raw data into actionable intelligence, this analysis empowers educators to tailor interventions, predict future outcomes, and enhance overall educational quality. Ultimately, it ensures that every student receives the support they need to succeed, fostering a data-driven approach to learning and teaching.</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STUDENT MARK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162800" y="360045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solidFill>
                  <a:schemeClr val="accent6">
                    <a:lumMod val="50000"/>
                  </a:schemeClr>
                </a:solidFill>
              </a:rPr>
              <a:t>P</a:t>
            </a:r>
            <a:r>
              <a:rPr sz="4250" spc="15" dirty="0">
                <a:solidFill>
                  <a:schemeClr val="accent6">
                    <a:lumMod val="50000"/>
                  </a:schemeClr>
                </a:solidFill>
              </a:rPr>
              <a:t>ROB</a:t>
            </a:r>
            <a:r>
              <a:rPr sz="4250" spc="55" dirty="0">
                <a:solidFill>
                  <a:schemeClr val="accent6">
                    <a:lumMod val="50000"/>
                  </a:schemeClr>
                </a:solidFill>
              </a:rPr>
              <a:t>L</a:t>
            </a:r>
            <a:r>
              <a:rPr sz="4250" spc="-20" dirty="0">
                <a:solidFill>
                  <a:schemeClr val="accent6">
                    <a:lumMod val="50000"/>
                  </a:schemeClr>
                </a:solidFill>
              </a:rPr>
              <a:t>E</a:t>
            </a:r>
            <a:r>
              <a:rPr sz="4250" spc="20" dirty="0">
                <a:solidFill>
                  <a:schemeClr val="accent6">
                    <a:lumMod val="50000"/>
                  </a:schemeClr>
                </a:solidFill>
              </a:rPr>
              <a:t>M</a:t>
            </a:r>
            <a:r>
              <a:rPr sz="4250" dirty="0"/>
              <a:t>	</a:t>
            </a:r>
            <a:r>
              <a:rPr sz="4250" spc="10" dirty="0">
                <a:solidFill>
                  <a:schemeClr val="accent6">
                    <a:lumMod val="50000"/>
                  </a:schemeClr>
                </a:solidFill>
              </a:rPr>
              <a:t>S</a:t>
            </a:r>
            <a:r>
              <a:rPr sz="4250" spc="-370" dirty="0">
                <a:solidFill>
                  <a:schemeClr val="accent6">
                    <a:lumMod val="50000"/>
                  </a:schemeClr>
                </a:solidFill>
              </a:rPr>
              <a:t>T</a:t>
            </a:r>
            <a:r>
              <a:rPr sz="4250" spc="-375" dirty="0">
                <a:solidFill>
                  <a:schemeClr val="accent6">
                    <a:lumMod val="50000"/>
                  </a:schemeClr>
                </a:solidFill>
              </a:rPr>
              <a:t>A</a:t>
            </a:r>
            <a:r>
              <a:rPr sz="4250" spc="15" dirty="0">
                <a:solidFill>
                  <a:schemeClr val="accent6">
                    <a:lumMod val="50000"/>
                  </a:schemeClr>
                </a:solidFill>
              </a:rPr>
              <a:t>T</a:t>
            </a:r>
            <a:r>
              <a:rPr sz="4250" spc="-10" dirty="0">
                <a:solidFill>
                  <a:schemeClr val="accent6">
                    <a:lumMod val="50000"/>
                  </a:schemeClr>
                </a:solidFill>
              </a:rPr>
              <a:t>E</a:t>
            </a:r>
            <a:r>
              <a:rPr sz="4250" spc="-20" dirty="0">
                <a:solidFill>
                  <a:schemeClr val="accent6">
                    <a:lumMod val="50000"/>
                  </a:schemeClr>
                </a:solidFill>
              </a:rPr>
              <a:t>ME</a:t>
            </a:r>
            <a:r>
              <a:rPr sz="4250" spc="10" dirty="0">
                <a:solidFill>
                  <a:schemeClr val="accent6">
                    <a:lumMod val="50000"/>
                  </a:schemeClr>
                </a:solidFill>
              </a:rPr>
              <a:t>NT</a:t>
            </a:r>
            <a:endParaRPr sz="4250" dirty="0">
              <a:solidFill>
                <a:schemeClr val="accent6">
                  <a:lumMod val="50000"/>
                </a:schemeClr>
              </a:solidFill>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2" name="TextBox 11">
            <a:extLst>
              <a:ext uri="{FF2B5EF4-FFF2-40B4-BE49-F238E27FC236}">
                <a16:creationId xmlns:a16="http://schemas.microsoft.com/office/drawing/2014/main" id="{F192CD9F-BAB4-A08D-F0A0-0253663D2B11}"/>
              </a:ext>
            </a:extLst>
          </p:cNvPr>
          <p:cNvSpPr txBox="1"/>
          <p:nvPr/>
        </p:nvSpPr>
        <p:spPr>
          <a:xfrm>
            <a:off x="870943" y="1829029"/>
            <a:ext cx="6100916" cy="3416320"/>
          </a:xfrm>
          <a:prstGeom prst="rect">
            <a:avLst/>
          </a:prstGeom>
          <a:noFill/>
        </p:spPr>
        <p:txBody>
          <a:bodyPr wrap="square">
            <a:spAutoFit/>
          </a:bodyPr>
          <a:lstStyle/>
          <a:p>
            <a:r>
              <a:rPr lang="en-US" sz="2400" dirty="0"/>
              <a:t>"Student exam mark analysis reveals patterns of academic performance, indicating areas of strength and opportunities for improvement. By examining the distribution of scores, identifying trends in performance over time, and comparing results across different subjects, educators can better understand student learning outcomes and tailor interventions to support academic growth."</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B81B5890-C82B-353E-EEBB-5558207482C3}"/>
              </a:ext>
            </a:extLst>
          </p:cNvPr>
          <p:cNvSpPr txBox="1"/>
          <p:nvPr/>
        </p:nvSpPr>
        <p:spPr>
          <a:xfrm>
            <a:off x="914400" y="1913296"/>
            <a:ext cx="8313174" cy="3970318"/>
          </a:xfrm>
          <a:prstGeom prst="rect">
            <a:avLst/>
          </a:prstGeom>
          <a:noFill/>
        </p:spPr>
        <p:txBody>
          <a:bodyPr wrap="square">
            <a:spAutoFit/>
          </a:bodyPr>
          <a:lstStyle/>
          <a:p>
            <a:r>
              <a:rPr lang="en-US" sz="2800" b="1" dirty="0"/>
              <a:t>The primary goal of this project is to leverage employee data analysis to enhance workforce management, optimize productivity, and support strategic decision-making within the organization. By systematically collecting, analyzing, and interpreting employee data, the project aims to uncover actionable insights that will drive improvements in employee performance, retention, and overall organizational efficiency.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3"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1" name="TextBox 10">
            <a:extLst>
              <a:ext uri="{FF2B5EF4-FFF2-40B4-BE49-F238E27FC236}">
                <a16:creationId xmlns:a16="http://schemas.microsoft.com/office/drawing/2014/main" id="{E26A5AF4-4559-2A34-D210-41590DC34920}"/>
              </a:ext>
            </a:extLst>
          </p:cNvPr>
          <p:cNvSpPr txBox="1"/>
          <p:nvPr/>
        </p:nvSpPr>
        <p:spPr>
          <a:xfrm>
            <a:off x="699452" y="1466487"/>
            <a:ext cx="8447006" cy="4893647"/>
          </a:xfrm>
          <a:prstGeom prst="rect">
            <a:avLst/>
          </a:prstGeom>
          <a:noFill/>
        </p:spPr>
        <p:txBody>
          <a:bodyPr wrap="square">
            <a:spAutoFit/>
          </a:bodyPr>
          <a:lstStyle/>
          <a:p>
            <a:r>
              <a:rPr lang="en-US" sz="2400" b="1" dirty="0"/>
              <a:t>The end uses of a student mark list include:                                                                                                     1. *Academic Progress Tracking*: </a:t>
            </a:r>
            <a:r>
              <a:rPr lang="en-US" sz="2400" dirty="0"/>
              <a:t>Monitoring students' performance over time to assess their progress and identify areas for improvement.   </a:t>
            </a:r>
            <a:r>
              <a:rPr lang="en-US" sz="2400" b="1" dirty="0"/>
              <a:t>2. *Promotion and Graduation Decisions*: </a:t>
            </a:r>
            <a:r>
              <a:rPr lang="en-US" sz="2400" dirty="0"/>
              <a:t>Determining whether students meet the necessary criteria for moving to the next grade level or graduating</a:t>
            </a:r>
            <a:r>
              <a:rPr lang="en-US" sz="2400" b="1" dirty="0"/>
              <a:t>. 3. *Parent-Teacher Conferences*: </a:t>
            </a:r>
            <a:r>
              <a:rPr lang="en-US" sz="2400" dirty="0"/>
              <a:t>Providing a basis for discussions with parents about their child’s academic strengths and weaknesses. </a:t>
            </a:r>
            <a:r>
              <a:rPr lang="en-US" sz="2400" b="1" dirty="0"/>
              <a:t>4. *Scholarship and Award Eligibility*: </a:t>
            </a:r>
            <a:r>
              <a:rPr lang="en-US" sz="2400" dirty="0"/>
              <a:t>Evaluating students for academic scholarships, honors, or awards based on their marks</a:t>
            </a:r>
            <a:r>
              <a:rPr lang="en-US" sz="2400" b="1" dirty="0"/>
              <a:t>. 5. *Curriculum and Instruction Adjustment*: </a:t>
            </a:r>
            <a:r>
              <a:rPr lang="en-US" sz="2400" dirty="0"/>
              <a:t>Informing educators about the effectiveness of teaching methods and curriculum, guiding adjustments to better meet students' needs.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1" name="TextBox 10">
            <a:extLst>
              <a:ext uri="{FF2B5EF4-FFF2-40B4-BE49-F238E27FC236}">
                <a16:creationId xmlns:a16="http://schemas.microsoft.com/office/drawing/2014/main" id="{74BA4B02-F6F1-38E3-BE10-69DAFE6C4C3E}"/>
              </a:ext>
            </a:extLst>
          </p:cNvPr>
          <p:cNvSpPr txBox="1"/>
          <p:nvPr/>
        </p:nvSpPr>
        <p:spPr>
          <a:xfrm>
            <a:off x="3196713" y="1600468"/>
            <a:ext cx="5798574" cy="5016758"/>
          </a:xfrm>
          <a:prstGeom prst="rect">
            <a:avLst/>
          </a:prstGeom>
          <a:noFill/>
        </p:spPr>
        <p:txBody>
          <a:bodyPr wrap="square">
            <a:spAutoFit/>
          </a:bodyPr>
          <a:lstStyle/>
          <a:p>
            <a:r>
              <a:rPr lang="en-US" sz="1600" b="1" dirty="0"/>
              <a:t>Solution:                                                                                                           </a:t>
            </a:r>
            <a:r>
              <a:rPr lang="en-US" sz="1600" dirty="0"/>
              <a:t>Student mark analysis involves collecting and interpreting data on student performance to gain insights into academic outcomes. This process typically includes:1. *Data Collection*: Gathering exam scores, grades, and other relevant academic data.2. *Data Analysis*: Using statistical tools and software to analyze performance trends, identify patterns, and assess strengths and weaknesses.3. *Reporting*: Creating detailed reports and visualizations to present findings clearly to educators, students, and parents.4. *Actionable Insights*: Providing recommendations for curriculum adjustments, targeted interventions, and personalized support plans based on the analysis.*Value Proposition:*1. *Enhanced Decision-Making*: Empowers educators and administrators with data-driven insights to make informed decisions about curriculum, teaching strategies, and resource allocation.2. *Targeted Interventions*: Identifies students who need additional support or enrichment, allowing for more effective and personalized interventions.3. *Improved Academic Outcomes*: Helps in developing strategies to address learning gaps, ultimately leading to better student performance and achievement..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304800" y="385444"/>
            <a:ext cx="11131867" cy="758190"/>
          </a:xfrm>
        </p:spPr>
        <p:txBody>
          <a:bodyPr/>
          <a:lstStyle/>
          <a:p>
            <a:r>
              <a:rPr lang="en-IN" dirty="0">
                <a:solidFill>
                  <a:schemeClr val="tx2">
                    <a:lumMod val="60000"/>
                    <a:lumOff val="40000"/>
                  </a:schemeClr>
                </a:solidFill>
              </a:rPr>
              <a:t>Dataset Description</a:t>
            </a:r>
          </a:p>
        </p:txBody>
      </p:sp>
      <p:sp>
        <p:nvSpPr>
          <p:cNvPr id="5" name="TextBox 4">
            <a:extLst>
              <a:ext uri="{FF2B5EF4-FFF2-40B4-BE49-F238E27FC236}">
                <a16:creationId xmlns:a16="http://schemas.microsoft.com/office/drawing/2014/main" id="{B34D3C20-B1A4-A5E8-863C-ACEA5C1DC172}"/>
              </a:ext>
            </a:extLst>
          </p:cNvPr>
          <p:cNvSpPr txBox="1"/>
          <p:nvPr/>
        </p:nvSpPr>
        <p:spPr>
          <a:xfrm>
            <a:off x="1143000" y="1443841"/>
            <a:ext cx="6130412" cy="3970318"/>
          </a:xfrm>
          <a:prstGeom prst="rect">
            <a:avLst/>
          </a:prstGeom>
          <a:noFill/>
        </p:spPr>
        <p:txBody>
          <a:bodyPr wrap="square">
            <a:spAutoFit/>
          </a:bodyPr>
          <a:lstStyle/>
          <a:p>
            <a:r>
              <a:rPr lang="en-US" sz="2800" dirty="0"/>
              <a:t>*Student Mark List Analysis* is the process of evaluating and interpreting the data contained in students' mark lists or grade sheets. This analysis involves a systematic approach to understanding the academic performance of students, identifying trends, and drawing meaningful conclusions that can inform educational strategies. </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15296" y="1719262"/>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DBC32AFE-4744-0B64-58BA-48595CFD3BF4}"/>
              </a:ext>
            </a:extLst>
          </p:cNvPr>
          <p:cNvSpPr txBox="1"/>
          <p:nvPr/>
        </p:nvSpPr>
        <p:spPr>
          <a:xfrm>
            <a:off x="3050458" y="2282212"/>
            <a:ext cx="6100916" cy="3293209"/>
          </a:xfrm>
          <a:prstGeom prst="rect">
            <a:avLst/>
          </a:prstGeom>
          <a:noFill/>
        </p:spPr>
        <p:txBody>
          <a:bodyPr wrap="square">
            <a:spAutoFit/>
          </a:bodyPr>
          <a:lstStyle/>
          <a:p>
            <a:r>
              <a:rPr lang="en-US" dirty="0"/>
              <a:t>The "wow" factor of student mark list analysis lies in its ability to transform raw academic data into powerful insights that can significantly enhance educational outcomes. Here's why it stands out                                                                              </a:t>
            </a:r>
            <a:r>
              <a:rPr lang="en-US" sz="3200" b="1" dirty="0"/>
              <a:t>*Personalized Education at Scale*</a:t>
            </a:r>
            <a:r>
              <a:rPr lang="en-US" dirty="0"/>
              <a:t>Student mark analysis enables educators to identify each student's unique strengths and weaknesses, allowing for highly personalized learning experiences. It’s like having a tailored educational plan for every student, but applied across an entire class or school.</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269</TotalTime>
  <Words>827</Words>
  <Application>Microsoft Office PowerPoint</Application>
  <PresentationFormat>Widescreen</PresentationFormat>
  <Paragraphs>120</Paragraphs>
  <Slides>12</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Bahnschrift SemiLight SemiConde</vt:lpstr>
      <vt:lpstr>Calibri</vt:lpstr>
      <vt:lpstr>Roboto</vt:lpstr>
      <vt:lpstr>Times New Roman</vt:lpstr>
      <vt:lpstr>Trebuchet MS</vt:lpstr>
      <vt:lpstr>Office Theme</vt:lpstr>
      <vt:lpstr>Student Exam Mark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ARAVIND A</cp:lastModifiedBy>
  <cp:revision>15</cp:revision>
  <dcterms:created xsi:type="dcterms:W3CDTF">2024-03-29T15:07:22Z</dcterms:created>
  <dcterms:modified xsi:type="dcterms:W3CDTF">2024-08-29T06:18:56Z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