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103" d="100"/>
          <a:sy n="103"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9/5/2024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87989978"/>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6501453"/>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52918207"/>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88743440"/>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0769901"/>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45582872"/>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11085007"/>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06428998"/>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44068769"/>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1"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3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65479824"/>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80620181"/>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43"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4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58383137"/>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95441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96410353"/>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57042140"/>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1107329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663595005"/>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73043089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24845163"/>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63958108"/>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55035369"/>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7469535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61532709"/>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90194027"/>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39827701"/>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51947778"/>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9/5/2024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620616475"/>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png"/><Relationship Id="rId3" Type="http://schemas.openxmlformats.org/officeDocument/2006/relationships/slideLayout" Target="../slideLayouts/slideLayout12.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2.pn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Student Exam Mark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840080" y="3314150"/>
            <a:ext cx="10325061" cy="2625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MANIKANDAN .S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NAAN MUTHALVAN ID: F4C7F1209C15B4B81674863DD331FAB6</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312207307</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COMMERCE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C.KANDASWAMI NAIDU COLLEGE FOR MEN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76361475"/>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5"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6"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7"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8"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graphicFrame>
        <p:nvGraphicFramePr>
          <p:cNvPr id="159" name="Table"/>
          <p:cNvGraphicFramePr>
            <a:graphicFrameLocks noGrp="1"/>
          </p:cNvGraphicFramePr>
          <p:nvPr>
            <p:extLst>
              <p:ext uri="{D42A27DB-BD31-4B8C-83A1-F6EECF244321}"/>
            </p:extLst>
          </p:nvPr>
        </p:nvGraphicFramePr>
        <p:xfrm>
          <a:off x="769272" y="1550978"/>
          <a:ext cx="3684931" cy="4525972"/>
        </p:xfrm>
        <a:graphic>
          <a:graphicData uri="http://schemas.openxmlformats.org/drawingml/2006/table">
            <a:tbl>
              <a:tblPr bandRow="1">
                <a:noFill/>
              </a:tblPr>
              <a:tblGrid>
                <a:gridCol w="704469"/>
                <a:gridCol w="531063"/>
                <a:gridCol w="650278"/>
                <a:gridCol w="585241"/>
                <a:gridCol w="639432"/>
                <a:gridCol w="574408"/>
              </a:tblGrid>
              <a:tr h="156055">
                <a:tc>
                  <a:txBody>
                    <a:bodyPr/>
                    <a:lstStyle/>
                    <a:p>
                      <a:pPr marL="0" indent="0" algn="l" fontAlgn="ctr">
                        <a:lnSpc>
                          <a:spcPct val="100000"/>
                        </a:lnSpc>
                        <a:spcBef>
                          <a:spcPts val="0"/>
                        </a:spcBef>
                        <a:spcAft>
                          <a:spcPts val="0"/>
                        </a:spcAft>
                        <a:buNone/>
                      </a:pPr>
                      <a:r>
                        <a:rPr lang="en-US" altLang="zh-CN" sz="900" b="1" i="0" u="none" strike="noStrike" kern="0" cap="none" spc="0" baseline="0">
                          <a:solidFill>
                            <a:srgbClr val="000000"/>
                          </a:solidFill>
                          <a:latin typeface="Calibri" pitchFamily="0" charset="0"/>
                          <a:ea typeface="宋体" pitchFamily="0" charset="0"/>
                          <a:cs typeface="Calibri" pitchFamily="0" charset="0"/>
                        </a:rPr>
                        <a:t>STUDENT</a:t>
                      </a:r>
                      <a:endParaRPr lang="zh-CN" altLang="en-US" sz="900" b="1"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w="6350">
                      <a:solidFill>
                        <a:srgbClr val="9BC2E6"/>
                      </a:solidFill>
                      <a:prstDash val="solid"/>
                      <a:headEnd type="none" w="med" len="med"/>
                      <a:tailEnd type="none" w="med" len="med"/>
                    </a:lnB>
                    <a:solidFill>
                      <a:srgbClr val="DDEBF7"/>
                    </a:solidFill>
                  </a:tcPr>
                </a:tc>
                <a:tc>
                  <a:txBody>
                    <a:bodyPr/>
                    <a:lstStyle/>
                    <a:p>
                      <a:pPr marL="0" indent="0" algn="l" fontAlgn="ctr">
                        <a:lnSpc>
                          <a:spcPct val="100000"/>
                        </a:lnSpc>
                        <a:spcBef>
                          <a:spcPts val="0"/>
                        </a:spcBef>
                        <a:spcAft>
                          <a:spcPts val="0"/>
                        </a:spcAft>
                        <a:buNone/>
                      </a:pPr>
                      <a:r>
                        <a:rPr lang="en-US" altLang="zh-CN" sz="900" b="1" i="0" u="none" strike="noStrike" kern="0" cap="none" spc="0" baseline="0">
                          <a:solidFill>
                            <a:srgbClr val="000000"/>
                          </a:solidFill>
                          <a:latin typeface="Calibri" pitchFamily="0" charset="0"/>
                          <a:ea typeface="宋体" pitchFamily="0" charset="0"/>
                          <a:cs typeface="Calibri" pitchFamily="0" charset="0"/>
                        </a:rPr>
                        <a:t>TAMIL</a:t>
                      </a:r>
                      <a:endParaRPr lang="zh-CN" altLang="en-US" sz="900" b="1"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w="6350">
                      <a:solidFill>
                        <a:srgbClr val="9BC2E6"/>
                      </a:solidFill>
                      <a:prstDash val="solid"/>
                      <a:headEnd type="none" w="med" len="med"/>
                      <a:tailEnd type="none" w="med" len="med"/>
                    </a:lnB>
                    <a:solidFill>
                      <a:srgbClr val="DDEBF7"/>
                    </a:solidFill>
                  </a:tcPr>
                </a:tc>
                <a:tc>
                  <a:txBody>
                    <a:bodyPr/>
                    <a:lstStyle/>
                    <a:p>
                      <a:pPr marL="0" indent="0" algn="l" fontAlgn="ctr">
                        <a:lnSpc>
                          <a:spcPct val="100000"/>
                        </a:lnSpc>
                        <a:spcBef>
                          <a:spcPts val="0"/>
                        </a:spcBef>
                        <a:spcAft>
                          <a:spcPts val="0"/>
                        </a:spcAft>
                        <a:buNone/>
                      </a:pPr>
                      <a:r>
                        <a:rPr lang="en-US" altLang="zh-CN" sz="900" b="1" i="0" u="none" strike="noStrike" kern="0" cap="none" spc="0" baseline="0">
                          <a:solidFill>
                            <a:srgbClr val="000000"/>
                          </a:solidFill>
                          <a:latin typeface="Calibri" pitchFamily="0" charset="0"/>
                          <a:ea typeface="宋体" pitchFamily="0" charset="0"/>
                          <a:cs typeface="Calibri" pitchFamily="0" charset="0"/>
                        </a:rPr>
                        <a:t>ENGLISH</a:t>
                      </a:r>
                      <a:endParaRPr lang="zh-CN" altLang="en-US" sz="900" b="1"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w="6350">
                      <a:solidFill>
                        <a:srgbClr val="9BC2E6"/>
                      </a:solidFill>
                      <a:prstDash val="solid"/>
                      <a:headEnd type="none" w="med" len="med"/>
                      <a:tailEnd type="none" w="med" len="med"/>
                    </a:lnB>
                    <a:solidFill>
                      <a:srgbClr val="DDEBF7"/>
                    </a:solidFill>
                  </a:tcPr>
                </a:tc>
                <a:tc>
                  <a:txBody>
                    <a:bodyPr/>
                    <a:lstStyle/>
                    <a:p>
                      <a:pPr marL="0" indent="0" algn="l" fontAlgn="ctr">
                        <a:lnSpc>
                          <a:spcPct val="100000"/>
                        </a:lnSpc>
                        <a:spcBef>
                          <a:spcPts val="0"/>
                        </a:spcBef>
                        <a:spcAft>
                          <a:spcPts val="0"/>
                        </a:spcAft>
                        <a:buNone/>
                      </a:pPr>
                      <a:r>
                        <a:rPr lang="en-US" altLang="zh-CN" sz="900" b="1" i="0" u="none" strike="noStrike" kern="0" cap="none" spc="0" baseline="0">
                          <a:solidFill>
                            <a:srgbClr val="000000"/>
                          </a:solidFill>
                          <a:latin typeface="Calibri" pitchFamily="0" charset="0"/>
                          <a:ea typeface="宋体" pitchFamily="0" charset="0"/>
                          <a:cs typeface="Calibri" pitchFamily="0" charset="0"/>
                        </a:rPr>
                        <a:t>MATHS</a:t>
                      </a:r>
                      <a:endParaRPr lang="zh-CN" altLang="en-US" sz="900" b="1"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w="6350">
                      <a:solidFill>
                        <a:srgbClr val="9BC2E6"/>
                      </a:solidFill>
                      <a:prstDash val="solid"/>
                      <a:headEnd type="none" w="med" len="med"/>
                      <a:tailEnd type="none" w="med" len="med"/>
                    </a:lnB>
                    <a:solidFill>
                      <a:srgbClr val="DDEBF7"/>
                    </a:solidFill>
                  </a:tcPr>
                </a:tc>
                <a:tc>
                  <a:txBody>
                    <a:bodyPr/>
                    <a:lstStyle/>
                    <a:p>
                      <a:pPr marL="0" indent="0" algn="l" fontAlgn="ctr">
                        <a:lnSpc>
                          <a:spcPct val="100000"/>
                        </a:lnSpc>
                        <a:spcBef>
                          <a:spcPts val="0"/>
                        </a:spcBef>
                        <a:spcAft>
                          <a:spcPts val="0"/>
                        </a:spcAft>
                        <a:buNone/>
                      </a:pPr>
                      <a:r>
                        <a:rPr lang="en-US" altLang="zh-CN" sz="900" b="1" i="0" u="none" strike="noStrike" kern="0" cap="none" spc="0" baseline="0">
                          <a:solidFill>
                            <a:srgbClr val="000000"/>
                          </a:solidFill>
                          <a:latin typeface="Calibri" pitchFamily="0" charset="0"/>
                          <a:ea typeface="宋体" pitchFamily="0" charset="0"/>
                          <a:cs typeface="Calibri" pitchFamily="0" charset="0"/>
                        </a:rPr>
                        <a:t>SCIENCE</a:t>
                      </a:r>
                      <a:endParaRPr lang="zh-CN" altLang="en-US" sz="900" b="1"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w="6350">
                      <a:solidFill>
                        <a:srgbClr val="9BC2E6"/>
                      </a:solidFill>
                      <a:prstDash val="solid"/>
                      <a:headEnd type="none" w="med" len="med"/>
                      <a:tailEnd type="none" w="med" len="med"/>
                    </a:lnB>
                    <a:solidFill>
                      <a:srgbClr val="DDEBF7"/>
                    </a:solidFill>
                  </a:tcPr>
                </a:tc>
                <a:tc>
                  <a:txBody>
                    <a:bodyPr/>
                    <a:lstStyle/>
                    <a:p>
                      <a:pPr marL="0" indent="0" algn="l" fontAlgn="ctr">
                        <a:lnSpc>
                          <a:spcPct val="100000"/>
                        </a:lnSpc>
                        <a:spcBef>
                          <a:spcPts val="0"/>
                        </a:spcBef>
                        <a:spcAft>
                          <a:spcPts val="0"/>
                        </a:spcAft>
                        <a:buNone/>
                      </a:pPr>
                      <a:r>
                        <a:rPr lang="en-US" altLang="zh-CN" sz="900" b="1" i="0" u="none" strike="noStrike" kern="0" cap="none" spc="0" baseline="0">
                          <a:solidFill>
                            <a:srgbClr val="000000"/>
                          </a:solidFill>
                          <a:latin typeface="Calibri" pitchFamily="0" charset="0"/>
                          <a:ea typeface="宋体" pitchFamily="0" charset="0"/>
                          <a:cs typeface="Calibri" pitchFamily="0" charset="0"/>
                        </a:rPr>
                        <a:t>SOCIAL</a:t>
                      </a:r>
                      <a:endParaRPr lang="zh-CN" altLang="en-US" sz="900" b="1"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w="6350">
                      <a:solidFill>
                        <a:srgbClr val="9BC2E6"/>
                      </a:solidFill>
                      <a:prstDash val="solid"/>
                      <a:headEnd type="none" w="med" len="med"/>
                      <a:tailEnd type="none" w="med" len="med"/>
                    </a:lnB>
                    <a:solidFill>
                      <a:srgbClr val="DDEBF7"/>
                    </a:solidFill>
                  </a:tcPr>
                </a:tc>
              </a:tr>
              <a:tr h="156055">
                <a:tc>
                  <a:txBody>
                    <a:bodyPr/>
                    <a:lstStyle/>
                    <a:p>
                      <a:pPr marL="0" indent="0" algn="l" fontAlgn="ctr">
                        <a:lnSpc>
                          <a:spcPct val="100000"/>
                        </a:lnSpc>
                        <a:spcBef>
                          <a:spcPts val="0"/>
                        </a:spcBef>
                        <a:spcAft>
                          <a:spcPts val="0"/>
                        </a:spcAft>
                        <a:buNone/>
                      </a:pPr>
                      <a:r>
                        <a:rPr lang="en-US" altLang="zh-CN" sz="900" b="0" i="0" u="none" strike="noStrike" kern="0" cap="none" spc="0" baseline="0">
                          <a:solidFill>
                            <a:srgbClr val="000000"/>
                          </a:solidFill>
                          <a:latin typeface="Calibri" pitchFamily="0" charset="0"/>
                          <a:ea typeface="宋体" pitchFamily="0" charset="0"/>
                          <a:cs typeface="Calibri" pitchFamily="0" charset="0"/>
                        </a:rPr>
                        <a:t>GANESH</a:t>
                      </a: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w="6350">
                      <a:solidFill>
                        <a:srgbClr val="9BC2E6"/>
                      </a:solidFill>
                      <a:prstDash val="solid"/>
                      <a:headEnd type="none" w="med" len="med"/>
                      <a:tailEnd type="none" w="med" len="med"/>
                    </a:lnT>
                    <a:lnB w="6350">
                      <a:solidFill>
                        <a:srgbClr val="9BC2E6"/>
                      </a:solidFill>
                      <a:prstDash val="solid"/>
                      <a:headEnd type="none" w="med" len="med"/>
                      <a:tailEnd type="none" w="med" len="med"/>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w="6350">
                      <a:solidFill>
                        <a:srgbClr val="9BC2E6"/>
                      </a:solidFill>
                      <a:prstDash val="solid"/>
                      <a:headEnd type="none" w="med" len="med"/>
                      <a:tailEnd type="none" w="med" len="med"/>
                    </a:lnT>
                    <a:lnB w="6350">
                      <a:solidFill>
                        <a:srgbClr val="9BC2E6"/>
                      </a:solidFill>
                      <a:prstDash val="solid"/>
                      <a:headEnd type="none" w="med" len="med"/>
                      <a:tailEnd type="none" w="med" len="med"/>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w="6350">
                      <a:solidFill>
                        <a:srgbClr val="9BC2E6"/>
                      </a:solidFill>
                      <a:prstDash val="solid"/>
                      <a:headEnd type="none" w="med" len="med"/>
                      <a:tailEnd type="none" w="med" len="med"/>
                    </a:lnT>
                    <a:lnB w="6350">
                      <a:solidFill>
                        <a:srgbClr val="9BC2E6"/>
                      </a:solidFill>
                      <a:prstDash val="solid"/>
                      <a:headEnd type="none" w="med" len="med"/>
                      <a:tailEnd type="none" w="med" len="med"/>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w="6350">
                      <a:solidFill>
                        <a:srgbClr val="9BC2E6"/>
                      </a:solidFill>
                      <a:prstDash val="solid"/>
                      <a:headEnd type="none" w="med" len="med"/>
                      <a:tailEnd type="none" w="med" len="med"/>
                    </a:lnT>
                    <a:lnB w="6350">
                      <a:solidFill>
                        <a:srgbClr val="9BC2E6"/>
                      </a:solidFill>
                      <a:prstDash val="solid"/>
                      <a:headEnd type="none" w="med" len="med"/>
                      <a:tailEnd type="none" w="med" len="med"/>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w="6350">
                      <a:solidFill>
                        <a:srgbClr val="9BC2E6"/>
                      </a:solidFill>
                      <a:prstDash val="solid"/>
                      <a:headEnd type="none" w="med" len="med"/>
                      <a:tailEnd type="none" w="med" len="med"/>
                    </a:lnT>
                    <a:lnB w="6350">
                      <a:solidFill>
                        <a:srgbClr val="9BC2E6"/>
                      </a:solidFill>
                      <a:prstDash val="solid"/>
                      <a:headEnd type="none" w="med" len="med"/>
                      <a:tailEnd type="none" w="med" len="med"/>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w="6350">
                      <a:solidFill>
                        <a:srgbClr val="9BC2E6"/>
                      </a:solidFill>
                      <a:prstDash val="solid"/>
                      <a:headEnd type="none" w="med" len="med"/>
                      <a:tailEnd type="none" w="med" len="med"/>
                    </a:lnT>
                    <a:lnB w="6350">
                      <a:solidFill>
                        <a:srgbClr val="9BC2E6"/>
                      </a:solidFill>
                      <a:prstDash val="solid"/>
                      <a:headEnd type="none" w="med" len="med"/>
                      <a:tailEnd type="none" w="med" len="med"/>
                    </a:lnB>
                  </a:tcPr>
                </a:tc>
              </a:tr>
              <a:tr h="156055">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w="6350">
                      <a:solidFill>
                        <a:srgbClr val="9BC2E6"/>
                      </a:solidFill>
                      <a:prstDash val="solid"/>
                      <a:headEnd type="none" w="med" len="med"/>
                      <a:tailEnd type="none" w="med" len="med"/>
                    </a:lnT>
                    <a:lnB>
                      <a:noFill/>
                    </a:lnB>
                  </a:tcPr>
                </a:tc>
                <a:tc>
                  <a:txBody>
                    <a:bodyPr/>
                    <a:lstStyle/>
                    <a:p>
                      <a:pPr marL="0" indent="0" algn="r" fontAlgn="ctr">
                        <a:lnSpc>
                          <a:spcPct val="100000"/>
                        </a:lnSpc>
                        <a:spcBef>
                          <a:spcPts val="0"/>
                        </a:spcBef>
                        <a:spcAft>
                          <a:spcPts val="0"/>
                        </a:spcAft>
                        <a:buNone/>
                      </a:pPr>
                      <a:r>
                        <a:rPr lang="en-US" altLang="zh-CN" sz="900" b="0" i="0" u="none" strike="noStrike" kern="0" cap="none" spc="0" baseline="0">
                          <a:solidFill>
                            <a:srgbClr val="000000"/>
                          </a:solidFill>
                          <a:latin typeface="Calibri" pitchFamily="0" charset="0"/>
                          <a:ea typeface="宋体" pitchFamily="0" charset="0"/>
                          <a:cs typeface="Calibri" pitchFamily="0" charset="0"/>
                        </a:rPr>
                        <a:t>56</a:t>
                      </a: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w="6350">
                      <a:solidFill>
                        <a:srgbClr val="9BC2E6"/>
                      </a:solidFill>
                      <a:prstDash val="solid"/>
                      <a:headEnd type="none" w="med" len="med"/>
                      <a:tailEnd type="none" w="med" len="med"/>
                    </a:lnT>
                    <a:lnB>
                      <a:noFill/>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w="6350">
                      <a:solidFill>
                        <a:srgbClr val="9BC2E6"/>
                      </a:solidFill>
                      <a:prstDash val="solid"/>
                      <a:headEnd type="none" w="med" len="med"/>
                      <a:tailEnd type="none" w="med" len="med"/>
                    </a:lnT>
                    <a:lnB>
                      <a:noFill/>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w="6350">
                      <a:solidFill>
                        <a:srgbClr val="9BC2E6"/>
                      </a:solidFill>
                      <a:prstDash val="solid"/>
                      <a:headEnd type="none" w="med" len="med"/>
                      <a:tailEnd type="none" w="med" len="med"/>
                    </a:lnT>
                    <a:lnB>
                      <a:noFill/>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w="6350">
                      <a:solidFill>
                        <a:srgbClr val="9BC2E6"/>
                      </a:solidFill>
                      <a:prstDash val="solid"/>
                      <a:headEnd type="none" w="med" len="med"/>
                      <a:tailEnd type="none" w="med" len="med"/>
                    </a:lnT>
                    <a:lnB>
                      <a:noFill/>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w="6350">
                      <a:solidFill>
                        <a:srgbClr val="9BC2E6"/>
                      </a:solidFill>
                      <a:prstDash val="solid"/>
                      <a:headEnd type="none" w="med" len="med"/>
                      <a:tailEnd type="none" w="med" len="med"/>
                    </a:lnT>
                    <a:lnB>
                      <a:noFill/>
                    </a:lnB>
                  </a:tcPr>
                </a:tc>
              </a:tr>
              <a:tr h="156055">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c>
                  <a:txBody>
                    <a:bodyPr/>
                    <a:lstStyle/>
                    <a:p>
                      <a:pPr marL="0" indent="0" algn="r" fontAlgn="ctr">
                        <a:lnSpc>
                          <a:spcPct val="100000"/>
                        </a:lnSpc>
                        <a:spcBef>
                          <a:spcPts val="0"/>
                        </a:spcBef>
                        <a:spcAft>
                          <a:spcPts val="0"/>
                        </a:spcAft>
                        <a:buNone/>
                      </a:pPr>
                      <a:r>
                        <a:rPr lang="en-US" altLang="zh-CN" sz="900" b="0" i="0" u="none" strike="noStrike" kern="0" cap="none" spc="0" baseline="0">
                          <a:solidFill>
                            <a:srgbClr val="000000"/>
                          </a:solidFill>
                          <a:latin typeface="Calibri" pitchFamily="0" charset="0"/>
                          <a:ea typeface="宋体" pitchFamily="0" charset="0"/>
                          <a:cs typeface="Calibri" pitchFamily="0" charset="0"/>
                        </a:rPr>
                        <a:t>54</a:t>
                      </a: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r>
              <a:tr h="156055">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c>
                  <a:txBody>
                    <a:bodyPr/>
                    <a:lstStyle/>
                    <a:p>
                      <a:pPr marL="0" indent="0" algn="r" fontAlgn="ctr">
                        <a:lnSpc>
                          <a:spcPct val="100000"/>
                        </a:lnSpc>
                        <a:spcBef>
                          <a:spcPts val="0"/>
                        </a:spcBef>
                        <a:spcAft>
                          <a:spcPts val="0"/>
                        </a:spcAft>
                        <a:buNone/>
                      </a:pPr>
                      <a:r>
                        <a:rPr lang="en-US" altLang="zh-CN" sz="900" b="0" i="0" u="none" strike="noStrike" kern="0" cap="none" spc="0" baseline="0">
                          <a:solidFill>
                            <a:srgbClr val="000000"/>
                          </a:solidFill>
                          <a:latin typeface="Calibri" pitchFamily="0" charset="0"/>
                          <a:ea typeface="宋体" pitchFamily="0" charset="0"/>
                          <a:cs typeface="Calibri" pitchFamily="0" charset="0"/>
                        </a:rPr>
                        <a:t>58</a:t>
                      </a: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r>
              <a:tr h="156055">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c>
                  <a:txBody>
                    <a:bodyPr/>
                    <a:lstStyle/>
                    <a:p>
                      <a:pPr marL="0" indent="0" algn="r" fontAlgn="ctr">
                        <a:lnSpc>
                          <a:spcPct val="100000"/>
                        </a:lnSpc>
                        <a:spcBef>
                          <a:spcPts val="0"/>
                        </a:spcBef>
                        <a:spcAft>
                          <a:spcPts val="0"/>
                        </a:spcAft>
                        <a:buNone/>
                      </a:pPr>
                      <a:r>
                        <a:rPr lang="en-US" altLang="zh-CN" sz="900" b="0" i="0" u="none" strike="noStrike" kern="0" cap="none" spc="0" baseline="0">
                          <a:solidFill>
                            <a:srgbClr val="000000"/>
                          </a:solidFill>
                          <a:latin typeface="Calibri" pitchFamily="0" charset="0"/>
                          <a:ea typeface="宋体" pitchFamily="0" charset="0"/>
                          <a:cs typeface="Calibri" pitchFamily="0" charset="0"/>
                        </a:rPr>
                        <a:t>45</a:t>
                      </a: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r>
              <a:tr h="156055">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c>
                  <a:txBody>
                    <a:bodyPr/>
                    <a:lstStyle/>
                    <a:p>
                      <a:pPr marL="0" indent="0" algn="r" fontAlgn="ctr">
                        <a:lnSpc>
                          <a:spcPct val="100000"/>
                        </a:lnSpc>
                        <a:spcBef>
                          <a:spcPts val="0"/>
                        </a:spcBef>
                        <a:spcAft>
                          <a:spcPts val="0"/>
                        </a:spcAft>
                        <a:buNone/>
                      </a:pPr>
                      <a:r>
                        <a:rPr lang="en-US" altLang="zh-CN" sz="900" b="0" i="0" u="none" strike="noStrike" kern="0" cap="none" spc="0" baseline="0">
                          <a:solidFill>
                            <a:srgbClr val="000000"/>
                          </a:solidFill>
                          <a:latin typeface="Calibri" pitchFamily="0" charset="0"/>
                          <a:ea typeface="宋体" pitchFamily="0" charset="0"/>
                          <a:cs typeface="Calibri" pitchFamily="0" charset="0"/>
                        </a:rPr>
                        <a:t>55</a:t>
                      </a: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r>
              <a:tr h="156055">
                <a:tc>
                  <a:txBody>
                    <a:bodyPr/>
                    <a:lstStyle/>
                    <a:p>
                      <a:pPr marL="0" indent="0" algn="l" fontAlgn="ctr">
                        <a:lnSpc>
                          <a:spcPct val="100000"/>
                        </a:lnSpc>
                        <a:spcBef>
                          <a:spcPts val="0"/>
                        </a:spcBef>
                        <a:spcAft>
                          <a:spcPts val="0"/>
                        </a:spcAft>
                        <a:buNone/>
                      </a:pPr>
                      <a:r>
                        <a:rPr lang="en-US" altLang="zh-CN" sz="900" b="0" i="0" u="none" strike="noStrike" kern="0" cap="none" spc="0" baseline="0">
                          <a:solidFill>
                            <a:srgbClr val="000000"/>
                          </a:solidFill>
                          <a:latin typeface="Calibri" pitchFamily="0" charset="0"/>
                          <a:ea typeface="宋体" pitchFamily="0" charset="0"/>
                          <a:cs typeface="Calibri" pitchFamily="0" charset="0"/>
                        </a:rPr>
                        <a:t>LOKESH</a:t>
                      </a: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w="6350">
                      <a:solidFill>
                        <a:srgbClr val="9BC2E6"/>
                      </a:solidFill>
                      <a:prstDash val="solid"/>
                      <a:headEnd type="none" w="med" len="med"/>
                      <a:tailEnd type="none" w="med" len="med"/>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w="6350">
                      <a:solidFill>
                        <a:srgbClr val="9BC2E6"/>
                      </a:solidFill>
                      <a:prstDash val="solid"/>
                      <a:headEnd type="none" w="med" len="med"/>
                      <a:tailEnd type="none" w="med" len="med"/>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w="6350">
                      <a:solidFill>
                        <a:srgbClr val="9BC2E6"/>
                      </a:solidFill>
                      <a:prstDash val="solid"/>
                      <a:headEnd type="none" w="med" len="med"/>
                      <a:tailEnd type="none" w="med" len="med"/>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w="6350">
                      <a:solidFill>
                        <a:srgbClr val="9BC2E6"/>
                      </a:solidFill>
                      <a:prstDash val="solid"/>
                      <a:headEnd type="none" w="med" len="med"/>
                      <a:tailEnd type="none" w="med" len="med"/>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w="6350">
                      <a:solidFill>
                        <a:srgbClr val="9BC2E6"/>
                      </a:solidFill>
                      <a:prstDash val="solid"/>
                      <a:headEnd type="none" w="med" len="med"/>
                      <a:tailEnd type="none" w="med" len="med"/>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w="6350">
                      <a:solidFill>
                        <a:srgbClr val="9BC2E6"/>
                      </a:solidFill>
                      <a:prstDash val="solid"/>
                      <a:headEnd type="none" w="med" len="med"/>
                      <a:tailEnd type="none" w="med" len="med"/>
                    </a:lnB>
                  </a:tcPr>
                </a:tc>
              </a:tr>
              <a:tr h="156055">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w="6350">
                      <a:solidFill>
                        <a:srgbClr val="9BC2E6"/>
                      </a:solidFill>
                      <a:prstDash val="solid"/>
                      <a:headEnd type="none" w="med" len="med"/>
                      <a:tailEnd type="none" w="med" len="med"/>
                    </a:lnT>
                    <a:lnB>
                      <a:noFill/>
                    </a:lnB>
                  </a:tcPr>
                </a:tc>
                <a:tc>
                  <a:txBody>
                    <a:bodyPr/>
                    <a:lstStyle/>
                    <a:p>
                      <a:pPr marL="0" indent="0" algn="r" fontAlgn="ctr">
                        <a:lnSpc>
                          <a:spcPct val="100000"/>
                        </a:lnSpc>
                        <a:spcBef>
                          <a:spcPts val="0"/>
                        </a:spcBef>
                        <a:spcAft>
                          <a:spcPts val="0"/>
                        </a:spcAft>
                        <a:buNone/>
                      </a:pPr>
                      <a:r>
                        <a:rPr lang="en-US" altLang="zh-CN" sz="900" b="0" i="0" u="none" strike="noStrike" kern="0" cap="none" spc="0" baseline="0">
                          <a:solidFill>
                            <a:srgbClr val="000000"/>
                          </a:solidFill>
                          <a:latin typeface="Calibri" pitchFamily="0" charset="0"/>
                          <a:ea typeface="宋体" pitchFamily="0" charset="0"/>
                          <a:cs typeface="Calibri" pitchFamily="0" charset="0"/>
                        </a:rPr>
                        <a:t>63</a:t>
                      </a: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w="6350">
                      <a:solidFill>
                        <a:srgbClr val="9BC2E6"/>
                      </a:solidFill>
                      <a:prstDash val="solid"/>
                      <a:headEnd type="none" w="med" len="med"/>
                      <a:tailEnd type="none" w="med" len="med"/>
                    </a:lnT>
                    <a:lnB>
                      <a:noFill/>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w="6350">
                      <a:solidFill>
                        <a:srgbClr val="9BC2E6"/>
                      </a:solidFill>
                      <a:prstDash val="solid"/>
                      <a:headEnd type="none" w="med" len="med"/>
                      <a:tailEnd type="none" w="med" len="med"/>
                    </a:lnT>
                    <a:lnB>
                      <a:noFill/>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w="6350">
                      <a:solidFill>
                        <a:srgbClr val="9BC2E6"/>
                      </a:solidFill>
                      <a:prstDash val="solid"/>
                      <a:headEnd type="none" w="med" len="med"/>
                      <a:tailEnd type="none" w="med" len="med"/>
                    </a:lnT>
                    <a:lnB>
                      <a:noFill/>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w="6350">
                      <a:solidFill>
                        <a:srgbClr val="9BC2E6"/>
                      </a:solidFill>
                      <a:prstDash val="solid"/>
                      <a:headEnd type="none" w="med" len="med"/>
                      <a:tailEnd type="none" w="med" len="med"/>
                    </a:lnT>
                    <a:lnB>
                      <a:noFill/>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w="6350">
                      <a:solidFill>
                        <a:srgbClr val="9BC2E6"/>
                      </a:solidFill>
                      <a:prstDash val="solid"/>
                      <a:headEnd type="none" w="med" len="med"/>
                      <a:tailEnd type="none" w="med" len="med"/>
                    </a:lnT>
                    <a:lnB>
                      <a:noFill/>
                    </a:lnB>
                  </a:tcPr>
                </a:tc>
              </a:tr>
              <a:tr h="156055">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c>
                  <a:txBody>
                    <a:bodyPr/>
                    <a:lstStyle/>
                    <a:p>
                      <a:pPr marL="0" indent="0" algn="r" fontAlgn="ctr">
                        <a:lnSpc>
                          <a:spcPct val="100000"/>
                        </a:lnSpc>
                        <a:spcBef>
                          <a:spcPts val="0"/>
                        </a:spcBef>
                        <a:spcAft>
                          <a:spcPts val="0"/>
                        </a:spcAft>
                        <a:buNone/>
                      </a:pPr>
                      <a:r>
                        <a:rPr lang="en-US" altLang="zh-CN" sz="900" b="0" i="0" u="none" strike="noStrike" kern="0" cap="none" spc="0" baseline="0">
                          <a:solidFill>
                            <a:srgbClr val="000000"/>
                          </a:solidFill>
                          <a:latin typeface="Calibri" pitchFamily="0" charset="0"/>
                          <a:ea typeface="宋体" pitchFamily="0" charset="0"/>
                          <a:cs typeface="Calibri" pitchFamily="0" charset="0"/>
                        </a:rPr>
                        <a:t>64</a:t>
                      </a: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r>
              <a:tr h="156055">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c>
                  <a:txBody>
                    <a:bodyPr/>
                    <a:lstStyle/>
                    <a:p>
                      <a:pPr marL="0" indent="0" algn="r" fontAlgn="ctr">
                        <a:lnSpc>
                          <a:spcPct val="100000"/>
                        </a:lnSpc>
                        <a:spcBef>
                          <a:spcPts val="0"/>
                        </a:spcBef>
                        <a:spcAft>
                          <a:spcPts val="0"/>
                        </a:spcAft>
                        <a:buNone/>
                      </a:pPr>
                      <a:r>
                        <a:rPr lang="en-US" altLang="zh-CN" sz="900" b="0" i="0" u="none" strike="noStrike" kern="0" cap="none" spc="0" baseline="0">
                          <a:solidFill>
                            <a:srgbClr val="000000"/>
                          </a:solidFill>
                          <a:latin typeface="Calibri" pitchFamily="0" charset="0"/>
                          <a:ea typeface="宋体" pitchFamily="0" charset="0"/>
                          <a:cs typeface="Calibri" pitchFamily="0" charset="0"/>
                        </a:rPr>
                        <a:t>67</a:t>
                      </a: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r>
              <a:tr h="156055">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c>
                  <a:txBody>
                    <a:bodyPr/>
                    <a:lstStyle/>
                    <a:p>
                      <a:pPr marL="0" indent="0" algn="r" fontAlgn="ctr">
                        <a:lnSpc>
                          <a:spcPct val="100000"/>
                        </a:lnSpc>
                        <a:spcBef>
                          <a:spcPts val="0"/>
                        </a:spcBef>
                        <a:spcAft>
                          <a:spcPts val="0"/>
                        </a:spcAft>
                        <a:buNone/>
                      </a:pPr>
                      <a:r>
                        <a:rPr lang="en-US" altLang="zh-CN" sz="900" b="0" i="0" u="none" strike="noStrike" kern="0" cap="none" spc="0" baseline="0">
                          <a:solidFill>
                            <a:srgbClr val="000000"/>
                          </a:solidFill>
                          <a:latin typeface="Calibri" pitchFamily="0" charset="0"/>
                          <a:ea typeface="宋体" pitchFamily="0" charset="0"/>
                          <a:cs typeface="Calibri" pitchFamily="0" charset="0"/>
                        </a:rPr>
                        <a:t>68</a:t>
                      </a: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r>
              <a:tr h="156055">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c>
                  <a:txBody>
                    <a:bodyPr/>
                    <a:lstStyle/>
                    <a:p>
                      <a:pPr marL="0" indent="0" algn="r" fontAlgn="ctr">
                        <a:lnSpc>
                          <a:spcPct val="100000"/>
                        </a:lnSpc>
                        <a:spcBef>
                          <a:spcPts val="0"/>
                        </a:spcBef>
                        <a:spcAft>
                          <a:spcPts val="0"/>
                        </a:spcAft>
                        <a:buNone/>
                      </a:pPr>
                      <a:r>
                        <a:rPr lang="en-US" altLang="zh-CN" sz="900" b="0" i="0" u="none" strike="noStrike" kern="0" cap="none" spc="0" baseline="0">
                          <a:solidFill>
                            <a:srgbClr val="000000"/>
                          </a:solidFill>
                          <a:latin typeface="Calibri" pitchFamily="0" charset="0"/>
                          <a:ea typeface="宋体" pitchFamily="0" charset="0"/>
                          <a:cs typeface="Calibri" pitchFamily="0" charset="0"/>
                        </a:rPr>
                        <a:t>75</a:t>
                      </a: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r>
              <a:tr h="156055">
                <a:tc>
                  <a:txBody>
                    <a:bodyPr/>
                    <a:lstStyle/>
                    <a:p>
                      <a:pPr marL="0" indent="0" algn="l" fontAlgn="ctr">
                        <a:lnSpc>
                          <a:spcPct val="100000"/>
                        </a:lnSpc>
                        <a:spcBef>
                          <a:spcPts val="0"/>
                        </a:spcBef>
                        <a:spcAft>
                          <a:spcPts val="0"/>
                        </a:spcAft>
                        <a:buNone/>
                      </a:pPr>
                      <a:r>
                        <a:rPr lang="en-US" altLang="zh-CN" sz="900" b="0" i="0" u="none" strike="noStrike" kern="0" cap="none" spc="0" baseline="0">
                          <a:solidFill>
                            <a:srgbClr val="000000"/>
                          </a:solidFill>
                          <a:latin typeface="Calibri" pitchFamily="0" charset="0"/>
                          <a:ea typeface="宋体" pitchFamily="0" charset="0"/>
                          <a:cs typeface="Calibri" pitchFamily="0" charset="0"/>
                        </a:rPr>
                        <a:t>RAJESH</a:t>
                      </a: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w="6350">
                      <a:solidFill>
                        <a:srgbClr val="9BC2E6"/>
                      </a:solidFill>
                      <a:prstDash val="solid"/>
                      <a:headEnd type="none" w="med" len="med"/>
                      <a:tailEnd type="none" w="med" len="med"/>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w="6350">
                      <a:solidFill>
                        <a:srgbClr val="9BC2E6"/>
                      </a:solidFill>
                      <a:prstDash val="solid"/>
                      <a:headEnd type="none" w="med" len="med"/>
                      <a:tailEnd type="none" w="med" len="med"/>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w="6350">
                      <a:solidFill>
                        <a:srgbClr val="9BC2E6"/>
                      </a:solidFill>
                      <a:prstDash val="solid"/>
                      <a:headEnd type="none" w="med" len="med"/>
                      <a:tailEnd type="none" w="med" len="med"/>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w="6350">
                      <a:solidFill>
                        <a:srgbClr val="9BC2E6"/>
                      </a:solidFill>
                      <a:prstDash val="solid"/>
                      <a:headEnd type="none" w="med" len="med"/>
                      <a:tailEnd type="none" w="med" len="med"/>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w="6350">
                      <a:solidFill>
                        <a:srgbClr val="9BC2E6"/>
                      </a:solidFill>
                      <a:prstDash val="solid"/>
                      <a:headEnd type="none" w="med" len="med"/>
                      <a:tailEnd type="none" w="med" len="med"/>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w="6350">
                      <a:solidFill>
                        <a:srgbClr val="9BC2E6"/>
                      </a:solidFill>
                      <a:prstDash val="solid"/>
                      <a:headEnd type="none" w="med" len="med"/>
                      <a:tailEnd type="none" w="med" len="med"/>
                    </a:lnB>
                  </a:tcPr>
                </a:tc>
              </a:tr>
              <a:tr h="156055">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w="6350">
                      <a:solidFill>
                        <a:srgbClr val="9BC2E6"/>
                      </a:solidFill>
                      <a:prstDash val="solid"/>
                      <a:headEnd type="none" w="med" len="med"/>
                      <a:tailEnd type="none" w="med" len="med"/>
                    </a:lnT>
                    <a:lnB>
                      <a:noFill/>
                    </a:lnB>
                  </a:tcPr>
                </a:tc>
                <a:tc>
                  <a:txBody>
                    <a:bodyPr/>
                    <a:lstStyle/>
                    <a:p>
                      <a:pPr marL="0" indent="0" algn="r" fontAlgn="ctr">
                        <a:lnSpc>
                          <a:spcPct val="100000"/>
                        </a:lnSpc>
                        <a:spcBef>
                          <a:spcPts val="0"/>
                        </a:spcBef>
                        <a:spcAft>
                          <a:spcPts val="0"/>
                        </a:spcAft>
                        <a:buNone/>
                      </a:pPr>
                      <a:r>
                        <a:rPr lang="en-US" altLang="zh-CN" sz="900" b="0" i="0" u="none" strike="noStrike" kern="0" cap="none" spc="0" baseline="0">
                          <a:solidFill>
                            <a:srgbClr val="000000"/>
                          </a:solidFill>
                          <a:latin typeface="Calibri" pitchFamily="0" charset="0"/>
                          <a:ea typeface="宋体" pitchFamily="0" charset="0"/>
                          <a:cs typeface="Calibri" pitchFamily="0" charset="0"/>
                        </a:rPr>
                        <a:t>15</a:t>
                      </a: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w="6350">
                      <a:solidFill>
                        <a:srgbClr val="9BC2E6"/>
                      </a:solidFill>
                      <a:prstDash val="solid"/>
                      <a:headEnd type="none" w="med" len="med"/>
                      <a:tailEnd type="none" w="med" len="med"/>
                    </a:lnT>
                    <a:lnB>
                      <a:noFill/>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w="6350">
                      <a:solidFill>
                        <a:srgbClr val="9BC2E6"/>
                      </a:solidFill>
                      <a:prstDash val="solid"/>
                      <a:headEnd type="none" w="med" len="med"/>
                      <a:tailEnd type="none" w="med" len="med"/>
                    </a:lnT>
                    <a:lnB>
                      <a:noFill/>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w="6350">
                      <a:solidFill>
                        <a:srgbClr val="9BC2E6"/>
                      </a:solidFill>
                      <a:prstDash val="solid"/>
                      <a:headEnd type="none" w="med" len="med"/>
                      <a:tailEnd type="none" w="med" len="med"/>
                    </a:lnT>
                    <a:lnB>
                      <a:noFill/>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w="6350">
                      <a:solidFill>
                        <a:srgbClr val="9BC2E6"/>
                      </a:solidFill>
                      <a:prstDash val="solid"/>
                      <a:headEnd type="none" w="med" len="med"/>
                      <a:tailEnd type="none" w="med" len="med"/>
                    </a:lnT>
                    <a:lnB>
                      <a:noFill/>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w="6350">
                      <a:solidFill>
                        <a:srgbClr val="9BC2E6"/>
                      </a:solidFill>
                      <a:prstDash val="solid"/>
                      <a:headEnd type="none" w="med" len="med"/>
                      <a:tailEnd type="none" w="med" len="med"/>
                    </a:lnT>
                    <a:lnB>
                      <a:noFill/>
                    </a:lnB>
                  </a:tcPr>
                </a:tc>
              </a:tr>
              <a:tr h="156055">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c>
                  <a:txBody>
                    <a:bodyPr/>
                    <a:lstStyle/>
                    <a:p>
                      <a:pPr marL="0" indent="0" algn="r" fontAlgn="ctr">
                        <a:lnSpc>
                          <a:spcPct val="100000"/>
                        </a:lnSpc>
                        <a:spcBef>
                          <a:spcPts val="0"/>
                        </a:spcBef>
                        <a:spcAft>
                          <a:spcPts val="0"/>
                        </a:spcAft>
                        <a:buNone/>
                      </a:pPr>
                      <a:r>
                        <a:rPr lang="en-US" altLang="zh-CN" sz="900" b="0" i="0" u="none" strike="noStrike" kern="0" cap="none" spc="0" baseline="0">
                          <a:solidFill>
                            <a:srgbClr val="000000"/>
                          </a:solidFill>
                          <a:latin typeface="Calibri" pitchFamily="0" charset="0"/>
                          <a:ea typeface="宋体" pitchFamily="0" charset="0"/>
                          <a:cs typeface="Calibri" pitchFamily="0" charset="0"/>
                        </a:rPr>
                        <a:t>12</a:t>
                      </a: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r>
              <a:tr h="156055">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c>
                  <a:txBody>
                    <a:bodyPr/>
                    <a:lstStyle/>
                    <a:p>
                      <a:pPr marL="0" indent="0" algn="r" fontAlgn="ctr">
                        <a:lnSpc>
                          <a:spcPct val="100000"/>
                        </a:lnSpc>
                        <a:spcBef>
                          <a:spcPts val="0"/>
                        </a:spcBef>
                        <a:spcAft>
                          <a:spcPts val="0"/>
                        </a:spcAft>
                        <a:buNone/>
                      </a:pPr>
                      <a:r>
                        <a:rPr lang="en-US" altLang="zh-CN" sz="900" b="0" i="0" u="none" strike="noStrike" kern="0" cap="none" spc="0" baseline="0">
                          <a:solidFill>
                            <a:srgbClr val="000000"/>
                          </a:solidFill>
                          <a:latin typeface="Calibri" pitchFamily="0" charset="0"/>
                          <a:ea typeface="宋体" pitchFamily="0" charset="0"/>
                          <a:cs typeface="Calibri" pitchFamily="0" charset="0"/>
                        </a:rPr>
                        <a:t>45</a:t>
                      </a: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r>
              <a:tr h="156055">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c>
                  <a:txBody>
                    <a:bodyPr/>
                    <a:lstStyle/>
                    <a:p>
                      <a:pPr marL="0" indent="0" algn="r" fontAlgn="ctr">
                        <a:lnSpc>
                          <a:spcPct val="100000"/>
                        </a:lnSpc>
                        <a:spcBef>
                          <a:spcPts val="0"/>
                        </a:spcBef>
                        <a:spcAft>
                          <a:spcPts val="0"/>
                        </a:spcAft>
                        <a:buNone/>
                      </a:pPr>
                      <a:r>
                        <a:rPr lang="en-US" altLang="zh-CN" sz="900" b="0" i="0" u="none" strike="noStrike" kern="0" cap="none" spc="0" baseline="0">
                          <a:solidFill>
                            <a:srgbClr val="000000"/>
                          </a:solidFill>
                          <a:latin typeface="Calibri" pitchFamily="0" charset="0"/>
                          <a:ea typeface="宋体" pitchFamily="0" charset="0"/>
                          <a:cs typeface="Calibri" pitchFamily="0" charset="0"/>
                        </a:rPr>
                        <a:t>55</a:t>
                      </a: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r>
              <a:tr h="156055">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c>
                  <a:txBody>
                    <a:bodyPr/>
                    <a:lstStyle/>
                    <a:p>
                      <a:pPr marL="0" indent="0" algn="r" fontAlgn="ctr">
                        <a:lnSpc>
                          <a:spcPct val="100000"/>
                        </a:lnSpc>
                        <a:spcBef>
                          <a:spcPts val="0"/>
                        </a:spcBef>
                        <a:spcAft>
                          <a:spcPts val="0"/>
                        </a:spcAft>
                        <a:buNone/>
                      </a:pPr>
                      <a:r>
                        <a:rPr lang="en-US" altLang="zh-CN" sz="900" b="0" i="0" u="none" strike="noStrike" kern="0" cap="none" spc="0" baseline="0">
                          <a:solidFill>
                            <a:srgbClr val="000000"/>
                          </a:solidFill>
                          <a:latin typeface="Calibri" pitchFamily="0" charset="0"/>
                          <a:ea typeface="宋体" pitchFamily="0" charset="0"/>
                          <a:cs typeface="Calibri" pitchFamily="0" charset="0"/>
                        </a:rPr>
                        <a:t>32</a:t>
                      </a: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r>
              <a:tr h="156055">
                <a:tc>
                  <a:txBody>
                    <a:bodyPr/>
                    <a:lstStyle/>
                    <a:p>
                      <a:pPr marL="0" indent="0" algn="l" fontAlgn="ctr">
                        <a:lnSpc>
                          <a:spcPct val="100000"/>
                        </a:lnSpc>
                        <a:spcBef>
                          <a:spcPts val="0"/>
                        </a:spcBef>
                        <a:spcAft>
                          <a:spcPts val="0"/>
                        </a:spcAft>
                        <a:buNone/>
                      </a:pPr>
                      <a:r>
                        <a:rPr lang="en-US" altLang="zh-CN" sz="900" b="0" i="0" u="none" strike="noStrike" kern="0" cap="none" spc="0" baseline="0">
                          <a:solidFill>
                            <a:srgbClr val="000000"/>
                          </a:solidFill>
                          <a:latin typeface="Calibri" pitchFamily="0" charset="0"/>
                          <a:ea typeface="宋体" pitchFamily="0" charset="0"/>
                          <a:cs typeface="Calibri" pitchFamily="0" charset="0"/>
                        </a:rPr>
                        <a:t>RAMESH</a:t>
                      </a: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w="6350">
                      <a:solidFill>
                        <a:srgbClr val="9BC2E6"/>
                      </a:solidFill>
                      <a:prstDash val="solid"/>
                      <a:headEnd type="none" w="med" len="med"/>
                      <a:tailEnd type="none" w="med" len="med"/>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w="6350">
                      <a:solidFill>
                        <a:srgbClr val="9BC2E6"/>
                      </a:solidFill>
                      <a:prstDash val="solid"/>
                      <a:headEnd type="none" w="med" len="med"/>
                      <a:tailEnd type="none" w="med" len="med"/>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w="6350">
                      <a:solidFill>
                        <a:srgbClr val="9BC2E6"/>
                      </a:solidFill>
                      <a:prstDash val="solid"/>
                      <a:headEnd type="none" w="med" len="med"/>
                      <a:tailEnd type="none" w="med" len="med"/>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w="6350">
                      <a:solidFill>
                        <a:srgbClr val="9BC2E6"/>
                      </a:solidFill>
                      <a:prstDash val="solid"/>
                      <a:headEnd type="none" w="med" len="med"/>
                      <a:tailEnd type="none" w="med" len="med"/>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w="6350">
                      <a:solidFill>
                        <a:srgbClr val="9BC2E6"/>
                      </a:solidFill>
                      <a:prstDash val="solid"/>
                      <a:headEnd type="none" w="med" len="med"/>
                      <a:tailEnd type="none" w="med" len="med"/>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w="6350">
                      <a:solidFill>
                        <a:srgbClr val="9BC2E6"/>
                      </a:solidFill>
                      <a:prstDash val="solid"/>
                      <a:headEnd type="none" w="med" len="med"/>
                      <a:tailEnd type="none" w="med" len="med"/>
                    </a:lnB>
                  </a:tcPr>
                </a:tc>
              </a:tr>
              <a:tr h="156055">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w="6350">
                      <a:solidFill>
                        <a:srgbClr val="9BC2E6"/>
                      </a:solidFill>
                      <a:prstDash val="solid"/>
                      <a:headEnd type="none" w="med" len="med"/>
                      <a:tailEnd type="none" w="med" len="med"/>
                    </a:lnT>
                    <a:lnB>
                      <a:noFill/>
                    </a:lnB>
                  </a:tcPr>
                </a:tc>
                <a:tc>
                  <a:txBody>
                    <a:bodyPr/>
                    <a:lstStyle/>
                    <a:p>
                      <a:pPr marL="0" indent="0" algn="r" fontAlgn="ctr">
                        <a:lnSpc>
                          <a:spcPct val="100000"/>
                        </a:lnSpc>
                        <a:spcBef>
                          <a:spcPts val="0"/>
                        </a:spcBef>
                        <a:spcAft>
                          <a:spcPts val="0"/>
                        </a:spcAft>
                        <a:buNone/>
                      </a:pPr>
                      <a:r>
                        <a:rPr lang="en-US" altLang="zh-CN" sz="900" b="0" i="0" u="none" strike="noStrike" kern="0" cap="none" spc="0" baseline="0">
                          <a:solidFill>
                            <a:srgbClr val="000000"/>
                          </a:solidFill>
                          <a:latin typeface="Calibri" pitchFamily="0" charset="0"/>
                          <a:ea typeface="宋体" pitchFamily="0" charset="0"/>
                          <a:cs typeface="Calibri" pitchFamily="0" charset="0"/>
                        </a:rPr>
                        <a:t>89</a:t>
                      </a: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w="6350">
                      <a:solidFill>
                        <a:srgbClr val="9BC2E6"/>
                      </a:solidFill>
                      <a:prstDash val="solid"/>
                      <a:headEnd type="none" w="med" len="med"/>
                      <a:tailEnd type="none" w="med" len="med"/>
                    </a:lnT>
                    <a:lnB>
                      <a:noFill/>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w="6350">
                      <a:solidFill>
                        <a:srgbClr val="9BC2E6"/>
                      </a:solidFill>
                      <a:prstDash val="solid"/>
                      <a:headEnd type="none" w="med" len="med"/>
                      <a:tailEnd type="none" w="med" len="med"/>
                    </a:lnT>
                    <a:lnB>
                      <a:noFill/>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w="6350">
                      <a:solidFill>
                        <a:srgbClr val="9BC2E6"/>
                      </a:solidFill>
                      <a:prstDash val="solid"/>
                      <a:headEnd type="none" w="med" len="med"/>
                      <a:tailEnd type="none" w="med" len="med"/>
                    </a:lnT>
                    <a:lnB>
                      <a:noFill/>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w="6350">
                      <a:solidFill>
                        <a:srgbClr val="9BC2E6"/>
                      </a:solidFill>
                      <a:prstDash val="solid"/>
                      <a:headEnd type="none" w="med" len="med"/>
                      <a:tailEnd type="none" w="med" len="med"/>
                    </a:lnT>
                    <a:lnB>
                      <a:noFill/>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w="6350">
                      <a:solidFill>
                        <a:srgbClr val="9BC2E6"/>
                      </a:solidFill>
                      <a:prstDash val="solid"/>
                      <a:headEnd type="none" w="med" len="med"/>
                      <a:tailEnd type="none" w="med" len="med"/>
                    </a:lnT>
                    <a:lnB>
                      <a:noFill/>
                    </a:lnB>
                  </a:tcPr>
                </a:tc>
              </a:tr>
              <a:tr h="156055">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c>
                  <a:txBody>
                    <a:bodyPr/>
                    <a:lstStyle/>
                    <a:p>
                      <a:pPr marL="0" indent="0" algn="r" fontAlgn="ctr">
                        <a:lnSpc>
                          <a:spcPct val="100000"/>
                        </a:lnSpc>
                        <a:spcBef>
                          <a:spcPts val="0"/>
                        </a:spcBef>
                        <a:spcAft>
                          <a:spcPts val="0"/>
                        </a:spcAft>
                        <a:buNone/>
                      </a:pPr>
                      <a:r>
                        <a:rPr lang="en-US" altLang="zh-CN" sz="900" b="0" i="0" u="none" strike="noStrike" kern="0" cap="none" spc="0" baseline="0">
                          <a:solidFill>
                            <a:srgbClr val="000000"/>
                          </a:solidFill>
                          <a:latin typeface="Calibri" pitchFamily="0" charset="0"/>
                          <a:ea typeface="宋体" pitchFamily="0" charset="0"/>
                          <a:cs typeface="Calibri" pitchFamily="0" charset="0"/>
                        </a:rPr>
                        <a:t>84</a:t>
                      </a: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r>
              <a:tr h="156055">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c>
                  <a:txBody>
                    <a:bodyPr/>
                    <a:lstStyle/>
                    <a:p>
                      <a:pPr marL="0" indent="0" algn="r" fontAlgn="ctr">
                        <a:lnSpc>
                          <a:spcPct val="100000"/>
                        </a:lnSpc>
                        <a:spcBef>
                          <a:spcPts val="0"/>
                        </a:spcBef>
                        <a:spcAft>
                          <a:spcPts val="0"/>
                        </a:spcAft>
                        <a:buNone/>
                      </a:pPr>
                      <a:r>
                        <a:rPr lang="en-US" altLang="zh-CN" sz="900" b="0" i="0" u="none" strike="noStrike" kern="0" cap="none" spc="0" baseline="0">
                          <a:solidFill>
                            <a:srgbClr val="000000"/>
                          </a:solidFill>
                          <a:latin typeface="Calibri" pitchFamily="0" charset="0"/>
                          <a:ea typeface="宋体" pitchFamily="0" charset="0"/>
                          <a:cs typeface="Calibri" pitchFamily="0" charset="0"/>
                        </a:rPr>
                        <a:t>85</a:t>
                      </a: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r>
              <a:tr h="156055">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c>
                  <a:txBody>
                    <a:bodyPr/>
                    <a:lstStyle/>
                    <a:p>
                      <a:pPr marL="0" indent="0" algn="r" fontAlgn="ctr">
                        <a:lnSpc>
                          <a:spcPct val="100000"/>
                        </a:lnSpc>
                        <a:spcBef>
                          <a:spcPts val="0"/>
                        </a:spcBef>
                        <a:spcAft>
                          <a:spcPts val="0"/>
                        </a:spcAft>
                        <a:buNone/>
                      </a:pPr>
                      <a:r>
                        <a:rPr lang="en-US" altLang="zh-CN" sz="900" b="0" i="0" u="none" strike="noStrike" kern="0" cap="none" spc="0" baseline="0">
                          <a:solidFill>
                            <a:srgbClr val="000000"/>
                          </a:solidFill>
                          <a:latin typeface="Calibri" pitchFamily="0" charset="0"/>
                          <a:ea typeface="宋体" pitchFamily="0" charset="0"/>
                          <a:cs typeface="Calibri" pitchFamily="0" charset="0"/>
                        </a:rPr>
                        <a:t>87</a:t>
                      </a: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r>
              <a:tr h="156055">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c>
                  <a:txBody>
                    <a:bodyPr/>
                    <a:lstStyle/>
                    <a:p>
                      <a:pPr marL="0" indent="0" algn="r" fontAlgn="ctr">
                        <a:lnSpc>
                          <a:spcPct val="100000"/>
                        </a:lnSpc>
                        <a:spcBef>
                          <a:spcPts val="0"/>
                        </a:spcBef>
                        <a:spcAft>
                          <a:spcPts val="0"/>
                        </a:spcAft>
                        <a:buNone/>
                      </a:pPr>
                      <a:r>
                        <a:rPr lang="en-US" altLang="zh-CN" sz="900" b="0" i="0" u="none" strike="noStrike" kern="0" cap="none" spc="0" baseline="0">
                          <a:solidFill>
                            <a:srgbClr val="000000"/>
                          </a:solidFill>
                          <a:latin typeface="Calibri" pitchFamily="0" charset="0"/>
                          <a:ea typeface="宋体" pitchFamily="0" charset="0"/>
                          <a:cs typeface="Calibri" pitchFamily="0" charset="0"/>
                        </a:rPr>
                        <a:t>95</a:t>
                      </a: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r>
              <a:tr h="156055">
                <a:tc>
                  <a:txBody>
                    <a:bodyPr/>
                    <a:lstStyle/>
                    <a:p>
                      <a:pPr marL="0" indent="0" algn="l" fontAlgn="ctr">
                        <a:lnSpc>
                          <a:spcPct val="100000"/>
                        </a:lnSpc>
                        <a:spcBef>
                          <a:spcPts val="0"/>
                        </a:spcBef>
                        <a:spcAft>
                          <a:spcPts val="0"/>
                        </a:spcAft>
                        <a:buNone/>
                      </a:pPr>
                      <a:r>
                        <a:rPr lang="en-US" altLang="zh-CN" sz="900" b="0" i="0" u="none" strike="noStrike" kern="0" cap="none" spc="0" baseline="0">
                          <a:solidFill>
                            <a:srgbClr val="000000"/>
                          </a:solidFill>
                          <a:latin typeface="Calibri" pitchFamily="0" charset="0"/>
                          <a:ea typeface="宋体" pitchFamily="0" charset="0"/>
                          <a:cs typeface="Calibri" pitchFamily="0" charset="0"/>
                        </a:rPr>
                        <a:t>VIGNESH</a:t>
                      </a: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w="6350">
                      <a:solidFill>
                        <a:srgbClr val="9BC2E6"/>
                      </a:solidFill>
                      <a:prstDash val="solid"/>
                      <a:headEnd type="none" w="med" len="med"/>
                      <a:tailEnd type="none" w="med" len="med"/>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w="6350">
                      <a:solidFill>
                        <a:srgbClr val="9BC2E6"/>
                      </a:solidFill>
                      <a:prstDash val="solid"/>
                      <a:headEnd type="none" w="med" len="med"/>
                      <a:tailEnd type="none" w="med" len="med"/>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w="6350">
                      <a:solidFill>
                        <a:srgbClr val="9BC2E6"/>
                      </a:solidFill>
                      <a:prstDash val="solid"/>
                      <a:headEnd type="none" w="med" len="med"/>
                      <a:tailEnd type="none" w="med" len="med"/>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w="6350">
                      <a:solidFill>
                        <a:srgbClr val="9BC2E6"/>
                      </a:solidFill>
                      <a:prstDash val="solid"/>
                      <a:headEnd type="none" w="med" len="med"/>
                      <a:tailEnd type="none" w="med" len="med"/>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w="6350">
                      <a:solidFill>
                        <a:srgbClr val="9BC2E6"/>
                      </a:solidFill>
                      <a:prstDash val="solid"/>
                      <a:headEnd type="none" w="med" len="med"/>
                      <a:tailEnd type="none" w="med" len="med"/>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w="6350">
                      <a:solidFill>
                        <a:srgbClr val="9BC2E6"/>
                      </a:solidFill>
                      <a:prstDash val="solid"/>
                      <a:headEnd type="none" w="med" len="med"/>
                      <a:tailEnd type="none" w="med" len="med"/>
                    </a:lnB>
                  </a:tcPr>
                </a:tc>
              </a:tr>
              <a:tr h="156055">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w="6350">
                      <a:solidFill>
                        <a:srgbClr val="9BC2E6"/>
                      </a:solidFill>
                      <a:prstDash val="solid"/>
                      <a:headEnd type="none" w="med" len="med"/>
                      <a:tailEnd type="none" w="med" len="med"/>
                    </a:lnT>
                    <a:lnB>
                      <a:noFill/>
                    </a:lnB>
                  </a:tcPr>
                </a:tc>
                <a:tc>
                  <a:txBody>
                    <a:bodyPr/>
                    <a:lstStyle/>
                    <a:p>
                      <a:pPr marL="0" indent="0" algn="r" fontAlgn="ctr">
                        <a:lnSpc>
                          <a:spcPct val="100000"/>
                        </a:lnSpc>
                        <a:spcBef>
                          <a:spcPts val="0"/>
                        </a:spcBef>
                        <a:spcAft>
                          <a:spcPts val="0"/>
                        </a:spcAft>
                        <a:buNone/>
                      </a:pPr>
                      <a:r>
                        <a:rPr lang="en-US" altLang="zh-CN" sz="900" b="0" i="0" u="none" strike="noStrike" kern="0" cap="none" spc="0" baseline="0">
                          <a:solidFill>
                            <a:srgbClr val="000000"/>
                          </a:solidFill>
                          <a:latin typeface="Calibri" pitchFamily="0" charset="0"/>
                          <a:ea typeface="宋体" pitchFamily="0" charset="0"/>
                          <a:cs typeface="Calibri" pitchFamily="0" charset="0"/>
                        </a:rPr>
                        <a:t>95</a:t>
                      </a: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w="6350">
                      <a:solidFill>
                        <a:srgbClr val="9BC2E6"/>
                      </a:solidFill>
                      <a:prstDash val="solid"/>
                      <a:headEnd type="none" w="med" len="med"/>
                      <a:tailEnd type="none" w="med" len="med"/>
                    </a:lnT>
                    <a:lnB>
                      <a:noFill/>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w="6350">
                      <a:solidFill>
                        <a:srgbClr val="9BC2E6"/>
                      </a:solidFill>
                      <a:prstDash val="solid"/>
                      <a:headEnd type="none" w="med" len="med"/>
                      <a:tailEnd type="none" w="med" len="med"/>
                    </a:lnT>
                    <a:lnB>
                      <a:noFill/>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w="6350">
                      <a:solidFill>
                        <a:srgbClr val="9BC2E6"/>
                      </a:solidFill>
                      <a:prstDash val="solid"/>
                      <a:headEnd type="none" w="med" len="med"/>
                      <a:tailEnd type="none" w="med" len="med"/>
                    </a:lnT>
                    <a:lnB>
                      <a:noFill/>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w="6350">
                      <a:solidFill>
                        <a:srgbClr val="9BC2E6"/>
                      </a:solidFill>
                      <a:prstDash val="solid"/>
                      <a:headEnd type="none" w="med" len="med"/>
                      <a:tailEnd type="none" w="med" len="med"/>
                    </a:lnT>
                    <a:lnB>
                      <a:noFill/>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w="6350">
                      <a:solidFill>
                        <a:srgbClr val="9BC2E6"/>
                      </a:solidFill>
                      <a:prstDash val="solid"/>
                      <a:headEnd type="none" w="med" len="med"/>
                      <a:tailEnd type="none" w="med" len="med"/>
                    </a:lnT>
                    <a:lnB>
                      <a:noFill/>
                    </a:lnB>
                  </a:tcPr>
                </a:tc>
              </a:tr>
              <a:tr h="156055">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c>
                  <a:txBody>
                    <a:bodyPr/>
                    <a:lstStyle/>
                    <a:p>
                      <a:pPr marL="0" indent="0" algn="r" fontAlgn="ctr">
                        <a:lnSpc>
                          <a:spcPct val="100000"/>
                        </a:lnSpc>
                        <a:spcBef>
                          <a:spcPts val="0"/>
                        </a:spcBef>
                        <a:spcAft>
                          <a:spcPts val="0"/>
                        </a:spcAft>
                        <a:buNone/>
                      </a:pPr>
                      <a:r>
                        <a:rPr lang="en-US" altLang="zh-CN" sz="900" b="0" i="0" u="none" strike="noStrike" kern="0" cap="none" spc="0" baseline="0">
                          <a:solidFill>
                            <a:srgbClr val="000000"/>
                          </a:solidFill>
                          <a:latin typeface="Calibri" pitchFamily="0" charset="0"/>
                          <a:ea typeface="宋体" pitchFamily="0" charset="0"/>
                          <a:cs typeface="Calibri" pitchFamily="0" charset="0"/>
                        </a:rPr>
                        <a:t>98</a:t>
                      </a: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r>
              <a:tr h="156055">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c>
                  <a:txBody>
                    <a:bodyPr/>
                    <a:lstStyle/>
                    <a:p>
                      <a:pPr marL="0" indent="0" algn="r" fontAlgn="ctr">
                        <a:lnSpc>
                          <a:spcPct val="100000"/>
                        </a:lnSpc>
                        <a:spcBef>
                          <a:spcPts val="0"/>
                        </a:spcBef>
                        <a:spcAft>
                          <a:spcPts val="0"/>
                        </a:spcAft>
                        <a:buNone/>
                      </a:pPr>
                      <a:r>
                        <a:rPr lang="en-US" altLang="zh-CN" sz="900" b="0" i="0" u="none" strike="noStrike" kern="0" cap="none" spc="0" baseline="0">
                          <a:solidFill>
                            <a:srgbClr val="000000"/>
                          </a:solidFill>
                          <a:latin typeface="Calibri" pitchFamily="0" charset="0"/>
                          <a:ea typeface="宋体" pitchFamily="0" charset="0"/>
                          <a:cs typeface="Calibri" pitchFamily="0" charset="0"/>
                        </a:rPr>
                        <a:t>94</a:t>
                      </a: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c>
                  <a:txBody>
                    <a:bodyPr/>
                    <a:lstStyle/>
                    <a:p>
                      <a:pPr marL="0" indent="0" algn="l" fontAlgn="ctr">
                        <a:lnSpc>
                          <a:spcPct val="100000"/>
                        </a:lnSpc>
                        <a:spcBef>
                          <a:spcPts val="0"/>
                        </a:spcBef>
                        <a:spcAft>
                          <a:spcPts val="0"/>
                        </a:spcAft>
                        <a:buNone/>
                      </a:pPr>
                      <a:endParaRPr lang="zh-CN" altLang="en-US" sz="900" b="0" i="0" u="none" strike="noStrike" kern="0" cap="none" spc="0" baseline="0">
                        <a:solidFill>
                          <a:srgbClr val="000000"/>
                        </a:solidFill>
                        <a:latin typeface="Calibri" pitchFamily="0" charset="0"/>
                        <a:ea typeface="宋体" pitchFamily="0" charset="0"/>
                        <a:cs typeface="Calibri" pitchFamily="0" charset="0"/>
                      </a:endParaRPr>
                    </a:p>
                  </a:txBody>
                  <a:tcPr marL="6502" marT="6502" marR="6502" marB="0" vert="horz" anchor="ctr">
                    <a:lnL>
                      <a:noFill/>
                    </a:lnL>
                    <a:lnR>
                      <a:noFill/>
                    </a:lnR>
                    <a:lnT>
                      <a:noFill/>
                    </a:lnT>
                    <a:lnB>
                      <a:noFill/>
                    </a:lnB>
                  </a:tcPr>
                </a:tc>
              </a:tr>
            </a:tbl>
          </a:graphicData>
        </a:graphic>
      </p:graphicFrame>
      <p:pic>
        <p:nvPicPr>
          <p:cNvPr id="160" name="图片"/>
          <p:cNvPicPr>
            <a:picLocks noChangeAspect="1"/>
          </p:cNvPicPr>
          <p:nvPr/>
        </p:nvPicPr>
        <p:blipFill>
          <a:blip r:embed="rId2" cstate="print"/>
          <a:stretch>
            <a:fillRect/>
          </a:stretch>
        </p:blipFill>
        <p:spPr>
          <a:xfrm rot="0">
            <a:off x="4648200" y="2286000"/>
            <a:ext cx="4943475" cy="2647950"/>
          </a:xfrm>
          <a:prstGeom prst="rect"/>
          <a:noFill/>
          <a:ln w="12700" cmpd="sng" cap="flat">
            <a:noFill/>
            <a:prstDash val="solid"/>
            <a:miter/>
          </a:ln>
        </p:spPr>
      </p:pic>
    </p:spTree>
    <p:extLst>
      <p:ext uri="{BB962C8B-B14F-4D97-AF65-F5344CB8AC3E}">
        <p14:creationId xmlns:p14="http://schemas.microsoft.com/office/powerpoint/2010/main" val="1823423242"/>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5"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6"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67" name="Table"/>
          <p:cNvGraphicFramePr>
            <a:graphicFrameLocks noGrp="1"/>
          </p:cNvGraphicFramePr>
          <p:nvPr>
            <p:extLst>
              <p:ext uri="{D42A27DB-BD31-4B8C-83A1-F6EECF244321}"/>
            </p:extLst>
          </p:nvPr>
        </p:nvGraphicFramePr>
        <p:xfrm>
          <a:off x="609600" y="2209800"/>
          <a:ext cx="4457700" cy="1325879"/>
        </p:xfrm>
        <a:graphic>
          <a:graphicData uri="http://schemas.openxmlformats.org/drawingml/2006/table">
            <a:tbl>
              <a:tblPr bandRow="1">
                <a:noFill/>
              </a:tblPr>
              <a:tblGrid>
                <a:gridCol w="711199"/>
                <a:gridCol w="749287"/>
                <a:gridCol w="749287"/>
                <a:gridCol w="749287"/>
                <a:gridCol w="749287"/>
                <a:gridCol w="749287"/>
              </a:tblGrid>
              <a:tr h="220976">
                <a:tc>
                  <a:txBody>
                    <a:bodyPr/>
                    <a:lstStyle/>
                    <a:p>
                      <a:pPr marL="0" indent="0" algn="l" fontAlgn="b">
                        <a:lnSpc>
                          <a:spcPct val="100000"/>
                        </a:lnSpc>
                        <a:spcBef>
                          <a:spcPts val="0"/>
                        </a:spcBef>
                        <a:spcAft>
                          <a:spcPts val="0"/>
                        </a:spcAft>
                        <a:buNone/>
                      </a:pPr>
                      <a:r>
                        <a:rPr lang="en-US" altLang="zh-CN" sz="1400" b="0" i="0" u="none" strike="noStrike" kern="0" cap="none" spc="0" baseline="0">
                          <a:solidFill>
                            <a:srgbClr val="000000"/>
                          </a:solidFill>
                          <a:latin typeface="Bahnschrift SemiLight SemiConde" pitchFamily="34" charset="0"/>
                          <a:ea typeface="宋体" pitchFamily="0" charset="0"/>
                          <a:cs typeface="Calibri" pitchFamily="0" charset="0"/>
                        </a:rPr>
                        <a:t>STUDENT</a:t>
                      </a:r>
                      <a:endParaRPr lang="zh-CN" altLang="en-US" sz="1400" b="0" i="0" u="none" strike="noStrike" kern="0" cap="none" spc="0" baseline="0">
                        <a:solidFill>
                          <a:srgbClr val="000000"/>
                        </a:solidFill>
                        <a:latin typeface="Bahnschrift SemiLight SemiConde" pitchFamily="34" charset="0"/>
                        <a:ea typeface="宋体" pitchFamily="0" charset="0"/>
                        <a:cs typeface="Calibri" pitchFamily="0" charset="0"/>
                      </a:endParaRPr>
                    </a:p>
                  </a:txBody>
                  <a:tcPr marL="7620" marT="7620" marR="762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l" fontAlgn="b">
                        <a:lnSpc>
                          <a:spcPct val="100000"/>
                        </a:lnSpc>
                        <a:spcBef>
                          <a:spcPts val="0"/>
                        </a:spcBef>
                        <a:spcAft>
                          <a:spcPts val="0"/>
                        </a:spcAft>
                        <a:buNone/>
                      </a:pPr>
                      <a:r>
                        <a:rPr lang="en-US" altLang="zh-CN" sz="1400" b="0" i="0" u="none" strike="noStrike" kern="0" cap="none" spc="0" baseline="0">
                          <a:solidFill>
                            <a:srgbClr val="000000"/>
                          </a:solidFill>
                          <a:latin typeface="Bahnschrift SemiLight SemiConde" pitchFamily="34" charset="0"/>
                          <a:ea typeface="宋体" pitchFamily="0" charset="0"/>
                          <a:cs typeface="Calibri" pitchFamily="0" charset="0"/>
                        </a:rPr>
                        <a:t>TAMIL</a:t>
                      </a:r>
                      <a:endParaRPr lang="zh-CN" altLang="en-US" sz="1400" b="0" i="0" u="none" strike="noStrike" kern="0" cap="none" spc="0" baseline="0">
                        <a:solidFill>
                          <a:srgbClr val="000000"/>
                        </a:solidFill>
                        <a:latin typeface="Bahnschrift SemiLight SemiConde" pitchFamily="34" charset="0"/>
                        <a:ea typeface="宋体" pitchFamily="0" charset="0"/>
                        <a:cs typeface="Calibri" pitchFamily="0" charset="0"/>
                      </a:endParaRPr>
                    </a:p>
                  </a:txBody>
                  <a:tcPr marL="7620" marT="7620" marR="762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l" fontAlgn="b">
                        <a:lnSpc>
                          <a:spcPct val="100000"/>
                        </a:lnSpc>
                        <a:spcBef>
                          <a:spcPts val="0"/>
                        </a:spcBef>
                        <a:spcAft>
                          <a:spcPts val="0"/>
                        </a:spcAft>
                        <a:buNone/>
                      </a:pPr>
                      <a:r>
                        <a:rPr lang="en-US" altLang="zh-CN" sz="1400" b="0" i="0" u="none" strike="noStrike" kern="0" cap="none" spc="0" baseline="0">
                          <a:solidFill>
                            <a:srgbClr val="000000"/>
                          </a:solidFill>
                          <a:latin typeface="Bahnschrift SemiLight SemiConde" pitchFamily="34" charset="0"/>
                          <a:ea typeface="宋体" pitchFamily="0" charset="0"/>
                          <a:cs typeface="Calibri" pitchFamily="0" charset="0"/>
                        </a:rPr>
                        <a:t>ENGLISH</a:t>
                      </a:r>
                      <a:endParaRPr lang="zh-CN" altLang="en-US" sz="1400" b="0" i="0" u="none" strike="noStrike" kern="0" cap="none" spc="0" baseline="0">
                        <a:solidFill>
                          <a:srgbClr val="000000"/>
                        </a:solidFill>
                        <a:latin typeface="Bahnschrift SemiLight SemiConde" pitchFamily="34" charset="0"/>
                        <a:ea typeface="宋体" pitchFamily="0" charset="0"/>
                        <a:cs typeface="Calibri" pitchFamily="0" charset="0"/>
                      </a:endParaRPr>
                    </a:p>
                  </a:txBody>
                  <a:tcPr marL="7620" marT="7620" marR="762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l" fontAlgn="b">
                        <a:lnSpc>
                          <a:spcPct val="100000"/>
                        </a:lnSpc>
                        <a:spcBef>
                          <a:spcPts val="0"/>
                        </a:spcBef>
                        <a:spcAft>
                          <a:spcPts val="0"/>
                        </a:spcAft>
                        <a:buNone/>
                      </a:pPr>
                      <a:r>
                        <a:rPr lang="en-US" altLang="zh-CN" sz="1400" b="0" i="0" u="none" strike="noStrike" kern="0" cap="none" spc="0" baseline="0">
                          <a:solidFill>
                            <a:srgbClr val="000000"/>
                          </a:solidFill>
                          <a:latin typeface="Bahnschrift SemiLight SemiConde" pitchFamily="34" charset="0"/>
                          <a:ea typeface="宋体" pitchFamily="0" charset="0"/>
                          <a:cs typeface="Calibri" pitchFamily="0" charset="0"/>
                        </a:rPr>
                        <a:t>MATHS</a:t>
                      </a:r>
                      <a:endParaRPr lang="zh-CN" altLang="en-US" sz="1400" b="0" i="0" u="none" strike="noStrike" kern="0" cap="none" spc="0" baseline="0">
                        <a:solidFill>
                          <a:srgbClr val="000000"/>
                        </a:solidFill>
                        <a:latin typeface="Bahnschrift SemiLight SemiConde" pitchFamily="34" charset="0"/>
                        <a:ea typeface="宋体" pitchFamily="0" charset="0"/>
                        <a:cs typeface="Calibri" pitchFamily="0" charset="0"/>
                      </a:endParaRPr>
                    </a:p>
                  </a:txBody>
                  <a:tcPr marL="7620" marT="7620" marR="762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l" fontAlgn="b">
                        <a:lnSpc>
                          <a:spcPct val="100000"/>
                        </a:lnSpc>
                        <a:spcBef>
                          <a:spcPts val="0"/>
                        </a:spcBef>
                        <a:spcAft>
                          <a:spcPts val="0"/>
                        </a:spcAft>
                        <a:buNone/>
                      </a:pPr>
                      <a:r>
                        <a:rPr lang="en-US" altLang="zh-CN" sz="1400" b="0" i="0" u="none" strike="noStrike" kern="0" cap="none" spc="0" baseline="0">
                          <a:solidFill>
                            <a:srgbClr val="000000"/>
                          </a:solidFill>
                          <a:latin typeface="Bahnschrift SemiLight SemiConde" pitchFamily="34" charset="0"/>
                          <a:ea typeface="宋体" pitchFamily="0" charset="0"/>
                          <a:cs typeface="Calibri" pitchFamily="0" charset="0"/>
                        </a:rPr>
                        <a:t>SCIENCE</a:t>
                      </a:r>
                      <a:endParaRPr lang="zh-CN" altLang="en-US" sz="1400" b="0" i="0" u="none" strike="noStrike" kern="0" cap="none" spc="0" baseline="0">
                        <a:solidFill>
                          <a:srgbClr val="000000"/>
                        </a:solidFill>
                        <a:latin typeface="Bahnschrift SemiLight SemiConde" pitchFamily="34" charset="0"/>
                        <a:ea typeface="宋体" pitchFamily="0" charset="0"/>
                        <a:cs typeface="Calibri" pitchFamily="0" charset="0"/>
                      </a:endParaRPr>
                    </a:p>
                  </a:txBody>
                  <a:tcPr marL="7620" marT="7620" marR="762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l" fontAlgn="b">
                        <a:lnSpc>
                          <a:spcPct val="100000"/>
                        </a:lnSpc>
                        <a:spcBef>
                          <a:spcPts val="0"/>
                        </a:spcBef>
                        <a:spcAft>
                          <a:spcPts val="0"/>
                        </a:spcAft>
                        <a:buNone/>
                      </a:pPr>
                      <a:r>
                        <a:rPr lang="en-US" altLang="zh-CN" sz="1400" b="0" i="0" u="none" strike="noStrike" kern="0" cap="none" spc="0" baseline="0">
                          <a:solidFill>
                            <a:srgbClr val="000000"/>
                          </a:solidFill>
                          <a:latin typeface="Bahnschrift SemiLight SemiConde" pitchFamily="34" charset="0"/>
                          <a:ea typeface="宋体" pitchFamily="0" charset="0"/>
                          <a:cs typeface="Calibri" pitchFamily="0" charset="0"/>
                        </a:rPr>
                        <a:t>SOCIAL</a:t>
                      </a:r>
                      <a:endParaRPr lang="zh-CN" altLang="en-US" sz="1400" b="0" i="0" u="none" strike="noStrike" kern="0" cap="none" spc="0" baseline="0">
                        <a:solidFill>
                          <a:srgbClr val="000000"/>
                        </a:solidFill>
                        <a:latin typeface="Bahnschrift SemiLight SemiConde" pitchFamily="34" charset="0"/>
                        <a:ea typeface="宋体" pitchFamily="0" charset="0"/>
                        <a:cs typeface="Calibri" pitchFamily="0" charset="0"/>
                      </a:endParaRPr>
                    </a:p>
                  </a:txBody>
                  <a:tcPr marL="7620" marT="7620" marR="762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r>
              <a:tr h="220976">
                <a:tc>
                  <a:txBody>
                    <a:bodyPr/>
                    <a:lstStyle/>
                    <a:p>
                      <a:pPr marL="0" indent="0" algn="l" fontAlgn="b">
                        <a:lnSpc>
                          <a:spcPct val="100000"/>
                        </a:lnSpc>
                        <a:spcBef>
                          <a:spcPts val="0"/>
                        </a:spcBef>
                        <a:spcAft>
                          <a:spcPts val="0"/>
                        </a:spcAft>
                        <a:buNone/>
                      </a:pPr>
                      <a:r>
                        <a:rPr lang="en-US" altLang="zh-CN" sz="1400" b="0" i="0" u="none" strike="noStrike" kern="0" cap="none" spc="0" baseline="0">
                          <a:solidFill>
                            <a:srgbClr val="000000"/>
                          </a:solidFill>
                          <a:latin typeface="Bahnschrift SemiLight SemiConde" pitchFamily="34" charset="0"/>
                          <a:ea typeface="宋体" pitchFamily="0" charset="0"/>
                          <a:cs typeface="Calibri" pitchFamily="0" charset="0"/>
                        </a:rPr>
                        <a:t>RAMESH</a:t>
                      </a:r>
                      <a:endParaRPr lang="zh-CN" altLang="en-US" sz="1400" b="0" i="0" u="none" strike="noStrike" kern="0" cap="none" spc="0" baseline="0">
                        <a:solidFill>
                          <a:srgbClr val="000000"/>
                        </a:solidFill>
                        <a:latin typeface="Bahnschrift SemiLight SemiConde" pitchFamily="34" charset="0"/>
                        <a:ea typeface="宋体" pitchFamily="0" charset="0"/>
                        <a:cs typeface="Calibri" pitchFamily="0" charset="0"/>
                      </a:endParaRPr>
                    </a:p>
                  </a:txBody>
                  <a:tcPr marL="7620" marT="7620" marR="762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l" fontAlgn="b">
                        <a:lnSpc>
                          <a:spcPct val="100000"/>
                        </a:lnSpc>
                        <a:spcBef>
                          <a:spcPts val="0"/>
                        </a:spcBef>
                        <a:spcAft>
                          <a:spcPts val="0"/>
                        </a:spcAft>
                        <a:buNone/>
                      </a:pPr>
                      <a:r>
                        <a:rPr lang="en-US" altLang="zh-CN" sz="1400" b="0" i="0" u="none" strike="noStrike" kern="0" cap="none" spc="0" baseline="0">
                          <a:solidFill>
                            <a:srgbClr val="000000"/>
                          </a:solidFill>
                          <a:latin typeface="Bahnschrift SemiLight SemiConde" pitchFamily="34" charset="0"/>
                          <a:ea typeface="宋体" pitchFamily="0" charset="0"/>
                          <a:cs typeface="Calibri" pitchFamily="0" charset="0"/>
                        </a:rPr>
                        <a:t>89</a:t>
                      </a:r>
                      <a:endParaRPr lang="zh-CN" altLang="en-US" sz="1400" b="0" i="0" u="none" strike="noStrike" kern="0" cap="none" spc="0" baseline="0">
                        <a:solidFill>
                          <a:srgbClr val="000000"/>
                        </a:solidFill>
                        <a:latin typeface="Bahnschrift SemiLight SemiConde" pitchFamily="34" charset="0"/>
                        <a:ea typeface="宋体" pitchFamily="0" charset="0"/>
                        <a:cs typeface="Calibri" pitchFamily="0" charset="0"/>
                      </a:endParaRPr>
                    </a:p>
                  </a:txBody>
                  <a:tcPr marL="7620" marT="7620" marR="762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l" fontAlgn="b">
                        <a:lnSpc>
                          <a:spcPct val="100000"/>
                        </a:lnSpc>
                        <a:spcBef>
                          <a:spcPts val="0"/>
                        </a:spcBef>
                        <a:spcAft>
                          <a:spcPts val="0"/>
                        </a:spcAft>
                        <a:buNone/>
                      </a:pPr>
                      <a:r>
                        <a:rPr lang="en-US" altLang="zh-CN" sz="1400" b="0" i="0" u="none" strike="noStrike" kern="0" cap="none" spc="0" baseline="0">
                          <a:solidFill>
                            <a:srgbClr val="000000"/>
                          </a:solidFill>
                          <a:latin typeface="Bahnschrift SemiLight SemiConde" pitchFamily="34" charset="0"/>
                          <a:ea typeface="宋体" pitchFamily="0" charset="0"/>
                          <a:cs typeface="Calibri" pitchFamily="0" charset="0"/>
                        </a:rPr>
                        <a:t>84</a:t>
                      </a:r>
                      <a:endParaRPr lang="zh-CN" altLang="en-US" sz="1400" b="0" i="0" u="none" strike="noStrike" kern="0" cap="none" spc="0" baseline="0">
                        <a:solidFill>
                          <a:srgbClr val="000000"/>
                        </a:solidFill>
                        <a:latin typeface="Bahnschrift SemiLight SemiConde" pitchFamily="34" charset="0"/>
                        <a:ea typeface="宋体" pitchFamily="0" charset="0"/>
                        <a:cs typeface="Calibri" pitchFamily="0" charset="0"/>
                      </a:endParaRPr>
                    </a:p>
                  </a:txBody>
                  <a:tcPr marL="7620" marT="7620" marR="762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l" fontAlgn="b">
                        <a:lnSpc>
                          <a:spcPct val="100000"/>
                        </a:lnSpc>
                        <a:spcBef>
                          <a:spcPts val="0"/>
                        </a:spcBef>
                        <a:spcAft>
                          <a:spcPts val="0"/>
                        </a:spcAft>
                        <a:buNone/>
                      </a:pPr>
                      <a:r>
                        <a:rPr lang="en-US" altLang="zh-CN" sz="1400" b="0" i="0" u="none" strike="noStrike" kern="0" cap="none" spc="0" baseline="0">
                          <a:solidFill>
                            <a:srgbClr val="000000"/>
                          </a:solidFill>
                          <a:latin typeface="Bahnschrift SemiLight SemiConde" pitchFamily="34" charset="0"/>
                          <a:ea typeface="宋体" pitchFamily="0" charset="0"/>
                          <a:cs typeface="Calibri" pitchFamily="0" charset="0"/>
                        </a:rPr>
                        <a:t>85</a:t>
                      </a:r>
                      <a:endParaRPr lang="zh-CN" altLang="en-US" sz="1400" b="0" i="0" u="none" strike="noStrike" kern="0" cap="none" spc="0" baseline="0">
                        <a:solidFill>
                          <a:srgbClr val="000000"/>
                        </a:solidFill>
                        <a:latin typeface="Bahnschrift SemiLight SemiConde" pitchFamily="34" charset="0"/>
                        <a:ea typeface="宋体" pitchFamily="0" charset="0"/>
                        <a:cs typeface="Calibri" pitchFamily="0" charset="0"/>
                      </a:endParaRPr>
                    </a:p>
                  </a:txBody>
                  <a:tcPr marL="7620" marT="7620" marR="762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l" fontAlgn="b">
                        <a:lnSpc>
                          <a:spcPct val="100000"/>
                        </a:lnSpc>
                        <a:spcBef>
                          <a:spcPts val="0"/>
                        </a:spcBef>
                        <a:spcAft>
                          <a:spcPts val="0"/>
                        </a:spcAft>
                        <a:buNone/>
                      </a:pPr>
                      <a:r>
                        <a:rPr lang="en-US" altLang="zh-CN" sz="1400" b="0" i="0" u="none" strike="noStrike" kern="0" cap="none" spc="0" baseline="0">
                          <a:solidFill>
                            <a:srgbClr val="000000"/>
                          </a:solidFill>
                          <a:latin typeface="Bahnschrift SemiLight SemiConde" pitchFamily="34" charset="0"/>
                          <a:ea typeface="宋体" pitchFamily="0" charset="0"/>
                          <a:cs typeface="Calibri" pitchFamily="0" charset="0"/>
                        </a:rPr>
                        <a:t>87</a:t>
                      </a:r>
                      <a:endParaRPr lang="zh-CN" altLang="en-US" sz="1400" b="0" i="0" u="none" strike="noStrike" kern="0" cap="none" spc="0" baseline="0">
                        <a:solidFill>
                          <a:srgbClr val="000000"/>
                        </a:solidFill>
                        <a:latin typeface="Bahnschrift SemiLight SemiConde" pitchFamily="34" charset="0"/>
                        <a:ea typeface="宋体" pitchFamily="0" charset="0"/>
                        <a:cs typeface="Calibri" pitchFamily="0" charset="0"/>
                      </a:endParaRPr>
                    </a:p>
                  </a:txBody>
                  <a:tcPr marL="7620" marT="7620" marR="762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l" fontAlgn="b">
                        <a:lnSpc>
                          <a:spcPct val="100000"/>
                        </a:lnSpc>
                        <a:spcBef>
                          <a:spcPts val="0"/>
                        </a:spcBef>
                        <a:spcAft>
                          <a:spcPts val="0"/>
                        </a:spcAft>
                        <a:buNone/>
                      </a:pPr>
                      <a:r>
                        <a:rPr lang="en-US" altLang="zh-CN" sz="1400" b="0" i="0" u="none" strike="noStrike" kern="0" cap="none" spc="0" baseline="0">
                          <a:solidFill>
                            <a:srgbClr val="000000"/>
                          </a:solidFill>
                          <a:latin typeface="Bahnschrift SemiLight SemiConde" pitchFamily="34" charset="0"/>
                          <a:ea typeface="宋体" pitchFamily="0" charset="0"/>
                          <a:cs typeface="Calibri" pitchFamily="0" charset="0"/>
                        </a:rPr>
                        <a:t>95</a:t>
                      </a:r>
                      <a:endParaRPr lang="zh-CN" altLang="en-US" sz="1400" b="0" i="0" u="none" strike="noStrike" kern="0" cap="none" spc="0" baseline="0">
                        <a:solidFill>
                          <a:srgbClr val="000000"/>
                        </a:solidFill>
                        <a:latin typeface="Bahnschrift SemiLight SemiConde" pitchFamily="34" charset="0"/>
                        <a:ea typeface="宋体" pitchFamily="0" charset="0"/>
                        <a:cs typeface="Calibri" pitchFamily="0" charset="0"/>
                      </a:endParaRPr>
                    </a:p>
                  </a:txBody>
                  <a:tcPr marL="7620" marT="7620" marR="762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r>
              <a:tr h="220976">
                <a:tc>
                  <a:txBody>
                    <a:bodyPr/>
                    <a:lstStyle/>
                    <a:p>
                      <a:pPr marL="0" indent="0" algn="l" fontAlgn="b">
                        <a:lnSpc>
                          <a:spcPct val="100000"/>
                        </a:lnSpc>
                        <a:spcBef>
                          <a:spcPts val="0"/>
                        </a:spcBef>
                        <a:spcAft>
                          <a:spcPts val="0"/>
                        </a:spcAft>
                        <a:buNone/>
                      </a:pPr>
                      <a:r>
                        <a:rPr lang="en-US" altLang="zh-CN" sz="1400" b="0" i="0" u="none" strike="noStrike" kern="0" cap="none" spc="0" baseline="0">
                          <a:solidFill>
                            <a:srgbClr val="000000"/>
                          </a:solidFill>
                          <a:latin typeface="Bahnschrift SemiLight SemiConde" pitchFamily="34" charset="0"/>
                          <a:ea typeface="宋体" pitchFamily="0" charset="0"/>
                          <a:cs typeface="Calibri" pitchFamily="0" charset="0"/>
                        </a:rPr>
                        <a:t>GANESH</a:t>
                      </a:r>
                      <a:endParaRPr lang="zh-CN" altLang="en-US" sz="1400" b="0" i="0" u="none" strike="noStrike" kern="0" cap="none" spc="0" baseline="0">
                        <a:solidFill>
                          <a:srgbClr val="000000"/>
                        </a:solidFill>
                        <a:latin typeface="Bahnschrift SemiLight SemiConde" pitchFamily="34" charset="0"/>
                        <a:ea typeface="宋体" pitchFamily="0" charset="0"/>
                        <a:cs typeface="Calibri" pitchFamily="0" charset="0"/>
                      </a:endParaRPr>
                    </a:p>
                  </a:txBody>
                  <a:tcPr marL="7620" marT="7620" marR="762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l" fontAlgn="b">
                        <a:lnSpc>
                          <a:spcPct val="100000"/>
                        </a:lnSpc>
                        <a:spcBef>
                          <a:spcPts val="0"/>
                        </a:spcBef>
                        <a:spcAft>
                          <a:spcPts val="0"/>
                        </a:spcAft>
                        <a:buNone/>
                      </a:pPr>
                      <a:r>
                        <a:rPr lang="en-US" altLang="zh-CN" sz="1400" b="0" i="0" u="none" strike="noStrike" kern="0" cap="none" spc="0" baseline="0">
                          <a:solidFill>
                            <a:srgbClr val="000000"/>
                          </a:solidFill>
                          <a:latin typeface="Bahnschrift SemiLight SemiConde" pitchFamily="34" charset="0"/>
                          <a:ea typeface="宋体" pitchFamily="0" charset="0"/>
                          <a:cs typeface="Calibri" pitchFamily="0" charset="0"/>
                        </a:rPr>
                        <a:t>56</a:t>
                      </a:r>
                      <a:endParaRPr lang="zh-CN" altLang="en-US" sz="1400" b="0" i="0" u="none" strike="noStrike" kern="0" cap="none" spc="0" baseline="0">
                        <a:solidFill>
                          <a:srgbClr val="000000"/>
                        </a:solidFill>
                        <a:latin typeface="Bahnschrift SemiLight SemiConde" pitchFamily="34" charset="0"/>
                        <a:ea typeface="宋体" pitchFamily="0" charset="0"/>
                        <a:cs typeface="Calibri" pitchFamily="0" charset="0"/>
                      </a:endParaRPr>
                    </a:p>
                  </a:txBody>
                  <a:tcPr marL="7620" marT="7620" marR="762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l" fontAlgn="b">
                        <a:lnSpc>
                          <a:spcPct val="100000"/>
                        </a:lnSpc>
                        <a:spcBef>
                          <a:spcPts val="0"/>
                        </a:spcBef>
                        <a:spcAft>
                          <a:spcPts val="0"/>
                        </a:spcAft>
                        <a:buNone/>
                      </a:pPr>
                      <a:r>
                        <a:rPr lang="en-US" altLang="zh-CN" sz="1400" b="0" i="0" u="none" strike="noStrike" kern="0" cap="none" spc="0" baseline="0">
                          <a:solidFill>
                            <a:srgbClr val="000000"/>
                          </a:solidFill>
                          <a:latin typeface="Bahnschrift SemiLight SemiConde" pitchFamily="34" charset="0"/>
                          <a:ea typeface="宋体" pitchFamily="0" charset="0"/>
                          <a:cs typeface="Calibri" pitchFamily="0" charset="0"/>
                        </a:rPr>
                        <a:t>54</a:t>
                      </a:r>
                      <a:endParaRPr lang="zh-CN" altLang="en-US" sz="1400" b="0" i="0" u="none" strike="noStrike" kern="0" cap="none" spc="0" baseline="0">
                        <a:solidFill>
                          <a:srgbClr val="000000"/>
                        </a:solidFill>
                        <a:latin typeface="Bahnschrift SemiLight SemiConde" pitchFamily="34" charset="0"/>
                        <a:ea typeface="宋体" pitchFamily="0" charset="0"/>
                        <a:cs typeface="Calibri" pitchFamily="0" charset="0"/>
                      </a:endParaRPr>
                    </a:p>
                  </a:txBody>
                  <a:tcPr marL="7620" marT="7620" marR="762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l" fontAlgn="b">
                        <a:lnSpc>
                          <a:spcPct val="100000"/>
                        </a:lnSpc>
                        <a:spcBef>
                          <a:spcPts val="0"/>
                        </a:spcBef>
                        <a:spcAft>
                          <a:spcPts val="0"/>
                        </a:spcAft>
                        <a:buNone/>
                      </a:pPr>
                      <a:r>
                        <a:rPr lang="en-US" altLang="zh-CN" sz="1400" b="0" i="0" u="none" strike="noStrike" kern="0" cap="none" spc="0" baseline="0">
                          <a:solidFill>
                            <a:srgbClr val="000000"/>
                          </a:solidFill>
                          <a:latin typeface="Bahnschrift SemiLight SemiConde" pitchFamily="34" charset="0"/>
                          <a:ea typeface="宋体" pitchFamily="0" charset="0"/>
                          <a:cs typeface="Calibri" pitchFamily="0" charset="0"/>
                        </a:rPr>
                        <a:t>58</a:t>
                      </a:r>
                      <a:endParaRPr lang="zh-CN" altLang="en-US" sz="1400" b="0" i="0" u="none" strike="noStrike" kern="0" cap="none" spc="0" baseline="0">
                        <a:solidFill>
                          <a:srgbClr val="000000"/>
                        </a:solidFill>
                        <a:latin typeface="Bahnschrift SemiLight SemiConde" pitchFamily="34" charset="0"/>
                        <a:ea typeface="宋体" pitchFamily="0" charset="0"/>
                        <a:cs typeface="Calibri" pitchFamily="0" charset="0"/>
                      </a:endParaRPr>
                    </a:p>
                  </a:txBody>
                  <a:tcPr marL="7620" marT="7620" marR="762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l" fontAlgn="b">
                        <a:lnSpc>
                          <a:spcPct val="100000"/>
                        </a:lnSpc>
                        <a:spcBef>
                          <a:spcPts val="0"/>
                        </a:spcBef>
                        <a:spcAft>
                          <a:spcPts val="0"/>
                        </a:spcAft>
                        <a:buNone/>
                      </a:pPr>
                      <a:r>
                        <a:rPr lang="en-US" altLang="zh-CN" sz="1400" b="0" i="0" u="none" strike="noStrike" kern="0" cap="none" spc="0" baseline="0">
                          <a:solidFill>
                            <a:srgbClr val="000000"/>
                          </a:solidFill>
                          <a:latin typeface="Bahnschrift SemiLight SemiConde" pitchFamily="34" charset="0"/>
                          <a:ea typeface="宋体" pitchFamily="0" charset="0"/>
                          <a:cs typeface="Calibri" pitchFamily="0" charset="0"/>
                        </a:rPr>
                        <a:t>45</a:t>
                      </a:r>
                      <a:endParaRPr lang="zh-CN" altLang="en-US" sz="1400" b="0" i="0" u="none" strike="noStrike" kern="0" cap="none" spc="0" baseline="0">
                        <a:solidFill>
                          <a:srgbClr val="000000"/>
                        </a:solidFill>
                        <a:latin typeface="Bahnschrift SemiLight SemiConde" pitchFamily="34" charset="0"/>
                        <a:ea typeface="宋体" pitchFamily="0" charset="0"/>
                        <a:cs typeface="Calibri" pitchFamily="0" charset="0"/>
                      </a:endParaRPr>
                    </a:p>
                  </a:txBody>
                  <a:tcPr marL="7620" marT="7620" marR="762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l" fontAlgn="b">
                        <a:lnSpc>
                          <a:spcPct val="100000"/>
                        </a:lnSpc>
                        <a:spcBef>
                          <a:spcPts val="0"/>
                        </a:spcBef>
                        <a:spcAft>
                          <a:spcPts val="0"/>
                        </a:spcAft>
                        <a:buNone/>
                      </a:pPr>
                      <a:r>
                        <a:rPr lang="en-US" altLang="zh-CN" sz="1400" b="0" i="0" u="none" strike="noStrike" kern="0" cap="none" spc="0" baseline="0">
                          <a:solidFill>
                            <a:srgbClr val="000000"/>
                          </a:solidFill>
                          <a:latin typeface="Bahnschrift SemiLight SemiConde" pitchFamily="34" charset="0"/>
                          <a:ea typeface="宋体" pitchFamily="0" charset="0"/>
                          <a:cs typeface="Calibri" pitchFamily="0" charset="0"/>
                        </a:rPr>
                        <a:t>55</a:t>
                      </a:r>
                      <a:endParaRPr lang="zh-CN" altLang="en-US" sz="1400" b="0" i="0" u="none" strike="noStrike" kern="0" cap="none" spc="0" baseline="0">
                        <a:solidFill>
                          <a:srgbClr val="000000"/>
                        </a:solidFill>
                        <a:latin typeface="Bahnschrift SemiLight SemiConde" pitchFamily="34" charset="0"/>
                        <a:ea typeface="宋体" pitchFamily="0" charset="0"/>
                        <a:cs typeface="Calibri" pitchFamily="0" charset="0"/>
                      </a:endParaRPr>
                    </a:p>
                  </a:txBody>
                  <a:tcPr marL="7620" marT="7620" marR="762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r>
              <a:tr h="220976">
                <a:tc>
                  <a:txBody>
                    <a:bodyPr/>
                    <a:lstStyle/>
                    <a:p>
                      <a:pPr marL="0" indent="0" algn="l" fontAlgn="b">
                        <a:lnSpc>
                          <a:spcPct val="100000"/>
                        </a:lnSpc>
                        <a:spcBef>
                          <a:spcPts val="0"/>
                        </a:spcBef>
                        <a:spcAft>
                          <a:spcPts val="0"/>
                        </a:spcAft>
                        <a:buNone/>
                      </a:pPr>
                      <a:r>
                        <a:rPr lang="en-US" altLang="zh-CN" sz="1400" b="0" i="0" u="none" strike="noStrike" kern="0" cap="none" spc="0" baseline="0">
                          <a:solidFill>
                            <a:srgbClr val="000000"/>
                          </a:solidFill>
                          <a:latin typeface="Bahnschrift SemiLight SemiConde" pitchFamily="34" charset="0"/>
                          <a:ea typeface="宋体" pitchFamily="0" charset="0"/>
                          <a:cs typeface="Calibri" pitchFamily="0" charset="0"/>
                        </a:rPr>
                        <a:t>LOKESH</a:t>
                      </a:r>
                      <a:endParaRPr lang="zh-CN" altLang="en-US" sz="1400" b="0" i="0" u="none" strike="noStrike" kern="0" cap="none" spc="0" baseline="0">
                        <a:solidFill>
                          <a:srgbClr val="000000"/>
                        </a:solidFill>
                        <a:latin typeface="Bahnschrift SemiLight SemiConde" pitchFamily="34" charset="0"/>
                        <a:ea typeface="宋体" pitchFamily="0" charset="0"/>
                        <a:cs typeface="Calibri" pitchFamily="0" charset="0"/>
                      </a:endParaRPr>
                    </a:p>
                  </a:txBody>
                  <a:tcPr marL="7620" marT="7620" marR="762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l" fontAlgn="b">
                        <a:lnSpc>
                          <a:spcPct val="100000"/>
                        </a:lnSpc>
                        <a:spcBef>
                          <a:spcPts val="0"/>
                        </a:spcBef>
                        <a:spcAft>
                          <a:spcPts val="0"/>
                        </a:spcAft>
                        <a:buNone/>
                      </a:pPr>
                      <a:r>
                        <a:rPr lang="en-US" altLang="zh-CN" sz="1400" b="0" i="0" u="none" strike="noStrike" kern="0" cap="none" spc="0" baseline="0">
                          <a:solidFill>
                            <a:srgbClr val="000000"/>
                          </a:solidFill>
                          <a:latin typeface="Bahnschrift SemiLight SemiConde" pitchFamily="34" charset="0"/>
                          <a:ea typeface="宋体" pitchFamily="0" charset="0"/>
                          <a:cs typeface="Calibri" pitchFamily="0" charset="0"/>
                        </a:rPr>
                        <a:t>63</a:t>
                      </a:r>
                      <a:endParaRPr lang="zh-CN" altLang="en-US" sz="1400" b="0" i="0" u="none" strike="noStrike" kern="0" cap="none" spc="0" baseline="0">
                        <a:solidFill>
                          <a:srgbClr val="000000"/>
                        </a:solidFill>
                        <a:latin typeface="Bahnschrift SemiLight SemiConde" pitchFamily="34" charset="0"/>
                        <a:ea typeface="宋体" pitchFamily="0" charset="0"/>
                        <a:cs typeface="Calibri" pitchFamily="0" charset="0"/>
                      </a:endParaRPr>
                    </a:p>
                  </a:txBody>
                  <a:tcPr marL="7620" marT="7620" marR="762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l" fontAlgn="b">
                        <a:lnSpc>
                          <a:spcPct val="100000"/>
                        </a:lnSpc>
                        <a:spcBef>
                          <a:spcPts val="0"/>
                        </a:spcBef>
                        <a:spcAft>
                          <a:spcPts val="0"/>
                        </a:spcAft>
                        <a:buNone/>
                      </a:pPr>
                      <a:r>
                        <a:rPr lang="en-US" altLang="zh-CN" sz="1400" b="0" i="0" u="none" strike="noStrike" kern="0" cap="none" spc="0" baseline="0">
                          <a:solidFill>
                            <a:srgbClr val="000000"/>
                          </a:solidFill>
                          <a:latin typeface="Bahnschrift SemiLight SemiConde" pitchFamily="34" charset="0"/>
                          <a:ea typeface="宋体" pitchFamily="0" charset="0"/>
                          <a:cs typeface="Calibri" pitchFamily="0" charset="0"/>
                        </a:rPr>
                        <a:t>64</a:t>
                      </a:r>
                      <a:endParaRPr lang="zh-CN" altLang="en-US" sz="1400" b="0" i="0" u="none" strike="noStrike" kern="0" cap="none" spc="0" baseline="0">
                        <a:solidFill>
                          <a:srgbClr val="000000"/>
                        </a:solidFill>
                        <a:latin typeface="Bahnschrift SemiLight SemiConde" pitchFamily="34" charset="0"/>
                        <a:ea typeface="宋体" pitchFamily="0" charset="0"/>
                        <a:cs typeface="Calibri" pitchFamily="0" charset="0"/>
                      </a:endParaRPr>
                    </a:p>
                  </a:txBody>
                  <a:tcPr marL="7620" marT="7620" marR="762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l" fontAlgn="b">
                        <a:lnSpc>
                          <a:spcPct val="100000"/>
                        </a:lnSpc>
                        <a:spcBef>
                          <a:spcPts val="0"/>
                        </a:spcBef>
                        <a:spcAft>
                          <a:spcPts val="0"/>
                        </a:spcAft>
                        <a:buNone/>
                      </a:pPr>
                      <a:r>
                        <a:rPr lang="en-US" altLang="zh-CN" sz="1400" b="0" i="0" u="none" strike="noStrike" kern="0" cap="none" spc="0" baseline="0">
                          <a:solidFill>
                            <a:srgbClr val="000000"/>
                          </a:solidFill>
                          <a:latin typeface="Bahnschrift SemiLight SemiConde" pitchFamily="34" charset="0"/>
                          <a:ea typeface="宋体" pitchFamily="0" charset="0"/>
                          <a:cs typeface="Calibri" pitchFamily="0" charset="0"/>
                        </a:rPr>
                        <a:t>67</a:t>
                      </a:r>
                      <a:endParaRPr lang="zh-CN" altLang="en-US" sz="1400" b="0" i="0" u="none" strike="noStrike" kern="0" cap="none" spc="0" baseline="0">
                        <a:solidFill>
                          <a:srgbClr val="000000"/>
                        </a:solidFill>
                        <a:latin typeface="Bahnschrift SemiLight SemiConde" pitchFamily="34" charset="0"/>
                        <a:ea typeface="宋体" pitchFamily="0" charset="0"/>
                        <a:cs typeface="Calibri" pitchFamily="0" charset="0"/>
                      </a:endParaRPr>
                    </a:p>
                  </a:txBody>
                  <a:tcPr marL="7620" marT="7620" marR="762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l" fontAlgn="b">
                        <a:lnSpc>
                          <a:spcPct val="100000"/>
                        </a:lnSpc>
                        <a:spcBef>
                          <a:spcPts val="0"/>
                        </a:spcBef>
                        <a:spcAft>
                          <a:spcPts val="0"/>
                        </a:spcAft>
                        <a:buNone/>
                      </a:pPr>
                      <a:r>
                        <a:rPr lang="en-US" altLang="zh-CN" sz="1400" b="0" i="0" u="none" strike="noStrike" kern="0" cap="none" spc="0" baseline="0">
                          <a:solidFill>
                            <a:srgbClr val="000000"/>
                          </a:solidFill>
                          <a:latin typeface="Bahnschrift SemiLight SemiConde" pitchFamily="34" charset="0"/>
                          <a:ea typeface="宋体" pitchFamily="0" charset="0"/>
                          <a:cs typeface="Calibri" pitchFamily="0" charset="0"/>
                        </a:rPr>
                        <a:t>68</a:t>
                      </a:r>
                      <a:endParaRPr lang="zh-CN" altLang="en-US" sz="1400" b="0" i="0" u="none" strike="noStrike" kern="0" cap="none" spc="0" baseline="0">
                        <a:solidFill>
                          <a:srgbClr val="000000"/>
                        </a:solidFill>
                        <a:latin typeface="Bahnschrift SemiLight SemiConde" pitchFamily="34" charset="0"/>
                        <a:ea typeface="宋体" pitchFamily="0" charset="0"/>
                        <a:cs typeface="Calibri" pitchFamily="0" charset="0"/>
                      </a:endParaRPr>
                    </a:p>
                  </a:txBody>
                  <a:tcPr marL="7620" marT="7620" marR="762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l" fontAlgn="b">
                        <a:lnSpc>
                          <a:spcPct val="100000"/>
                        </a:lnSpc>
                        <a:spcBef>
                          <a:spcPts val="0"/>
                        </a:spcBef>
                        <a:spcAft>
                          <a:spcPts val="0"/>
                        </a:spcAft>
                        <a:buNone/>
                      </a:pPr>
                      <a:r>
                        <a:rPr lang="en-US" altLang="zh-CN" sz="1400" b="0" i="0" u="none" strike="noStrike" kern="0" cap="none" spc="0" baseline="0">
                          <a:solidFill>
                            <a:srgbClr val="000000"/>
                          </a:solidFill>
                          <a:latin typeface="Bahnschrift SemiLight SemiConde" pitchFamily="34" charset="0"/>
                          <a:ea typeface="宋体" pitchFamily="0" charset="0"/>
                          <a:cs typeface="Calibri" pitchFamily="0" charset="0"/>
                        </a:rPr>
                        <a:t>75</a:t>
                      </a:r>
                      <a:endParaRPr lang="zh-CN" altLang="en-US" sz="1400" b="0" i="0" u="none" strike="noStrike" kern="0" cap="none" spc="0" baseline="0">
                        <a:solidFill>
                          <a:srgbClr val="000000"/>
                        </a:solidFill>
                        <a:latin typeface="Bahnschrift SemiLight SemiConde" pitchFamily="34" charset="0"/>
                        <a:ea typeface="宋体" pitchFamily="0" charset="0"/>
                        <a:cs typeface="Calibri" pitchFamily="0" charset="0"/>
                      </a:endParaRPr>
                    </a:p>
                  </a:txBody>
                  <a:tcPr marL="7620" marT="7620" marR="762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r>
              <a:tr h="220976">
                <a:tc>
                  <a:txBody>
                    <a:bodyPr/>
                    <a:lstStyle/>
                    <a:p>
                      <a:pPr marL="0" indent="0" algn="l" fontAlgn="b">
                        <a:lnSpc>
                          <a:spcPct val="100000"/>
                        </a:lnSpc>
                        <a:spcBef>
                          <a:spcPts val="0"/>
                        </a:spcBef>
                        <a:spcAft>
                          <a:spcPts val="0"/>
                        </a:spcAft>
                        <a:buNone/>
                      </a:pPr>
                      <a:r>
                        <a:rPr lang="en-US" altLang="zh-CN" sz="1400" b="0" i="0" u="none" strike="noStrike" kern="0" cap="none" spc="0" baseline="0">
                          <a:solidFill>
                            <a:srgbClr val="000000"/>
                          </a:solidFill>
                          <a:latin typeface="Bahnschrift SemiLight SemiConde" pitchFamily="34" charset="0"/>
                          <a:ea typeface="宋体" pitchFamily="0" charset="0"/>
                          <a:cs typeface="Calibri" pitchFamily="0" charset="0"/>
                        </a:rPr>
                        <a:t>RAJESH</a:t>
                      </a:r>
                      <a:endParaRPr lang="zh-CN" altLang="en-US" sz="1400" b="0" i="0" u="none" strike="noStrike" kern="0" cap="none" spc="0" baseline="0">
                        <a:solidFill>
                          <a:srgbClr val="000000"/>
                        </a:solidFill>
                        <a:latin typeface="Bahnschrift SemiLight SemiConde" pitchFamily="34" charset="0"/>
                        <a:ea typeface="宋体" pitchFamily="0" charset="0"/>
                        <a:cs typeface="Calibri" pitchFamily="0" charset="0"/>
                      </a:endParaRPr>
                    </a:p>
                  </a:txBody>
                  <a:tcPr marL="7620" marT="7620" marR="762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l" fontAlgn="b">
                        <a:lnSpc>
                          <a:spcPct val="100000"/>
                        </a:lnSpc>
                        <a:spcBef>
                          <a:spcPts val="0"/>
                        </a:spcBef>
                        <a:spcAft>
                          <a:spcPts val="0"/>
                        </a:spcAft>
                        <a:buNone/>
                      </a:pPr>
                      <a:r>
                        <a:rPr lang="en-US" altLang="zh-CN" sz="1400" b="0" i="0" u="none" strike="noStrike" kern="0" cap="none" spc="0" baseline="0">
                          <a:solidFill>
                            <a:srgbClr val="000000"/>
                          </a:solidFill>
                          <a:latin typeface="Bahnschrift SemiLight SemiConde" pitchFamily="34" charset="0"/>
                          <a:ea typeface="宋体" pitchFamily="0" charset="0"/>
                          <a:cs typeface="Calibri" pitchFamily="0" charset="0"/>
                        </a:rPr>
                        <a:t>15</a:t>
                      </a:r>
                      <a:endParaRPr lang="zh-CN" altLang="en-US" sz="1400" b="0" i="0" u="none" strike="noStrike" kern="0" cap="none" spc="0" baseline="0">
                        <a:solidFill>
                          <a:srgbClr val="000000"/>
                        </a:solidFill>
                        <a:latin typeface="Bahnschrift SemiLight SemiConde" pitchFamily="34" charset="0"/>
                        <a:ea typeface="宋体" pitchFamily="0" charset="0"/>
                        <a:cs typeface="Calibri" pitchFamily="0" charset="0"/>
                      </a:endParaRPr>
                    </a:p>
                  </a:txBody>
                  <a:tcPr marL="7620" marT="7620" marR="762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l" fontAlgn="b">
                        <a:lnSpc>
                          <a:spcPct val="100000"/>
                        </a:lnSpc>
                        <a:spcBef>
                          <a:spcPts val="0"/>
                        </a:spcBef>
                        <a:spcAft>
                          <a:spcPts val="0"/>
                        </a:spcAft>
                        <a:buNone/>
                      </a:pPr>
                      <a:r>
                        <a:rPr lang="en-US" altLang="zh-CN" sz="1400" b="0" i="0" u="none" strike="noStrike" kern="0" cap="none" spc="0" baseline="0">
                          <a:solidFill>
                            <a:srgbClr val="000000"/>
                          </a:solidFill>
                          <a:latin typeface="Bahnschrift SemiLight SemiConde" pitchFamily="34" charset="0"/>
                          <a:ea typeface="宋体" pitchFamily="0" charset="0"/>
                          <a:cs typeface="Calibri" pitchFamily="0" charset="0"/>
                        </a:rPr>
                        <a:t>12</a:t>
                      </a:r>
                      <a:endParaRPr lang="zh-CN" altLang="en-US" sz="1400" b="0" i="0" u="none" strike="noStrike" kern="0" cap="none" spc="0" baseline="0">
                        <a:solidFill>
                          <a:srgbClr val="000000"/>
                        </a:solidFill>
                        <a:latin typeface="Bahnschrift SemiLight SemiConde" pitchFamily="34" charset="0"/>
                        <a:ea typeface="宋体" pitchFamily="0" charset="0"/>
                        <a:cs typeface="Calibri" pitchFamily="0" charset="0"/>
                      </a:endParaRPr>
                    </a:p>
                  </a:txBody>
                  <a:tcPr marL="7620" marT="7620" marR="762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l" fontAlgn="b">
                        <a:lnSpc>
                          <a:spcPct val="100000"/>
                        </a:lnSpc>
                        <a:spcBef>
                          <a:spcPts val="0"/>
                        </a:spcBef>
                        <a:spcAft>
                          <a:spcPts val="0"/>
                        </a:spcAft>
                        <a:buNone/>
                      </a:pPr>
                      <a:r>
                        <a:rPr lang="en-US" altLang="zh-CN" sz="1400" b="0" i="0" u="none" strike="noStrike" kern="0" cap="none" spc="0" baseline="0">
                          <a:solidFill>
                            <a:srgbClr val="000000"/>
                          </a:solidFill>
                          <a:latin typeface="Bahnschrift SemiLight SemiConde" pitchFamily="34" charset="0"/>
                          <a:ea typeface="宋体" pitchFamily="0" charset="0"/>
                          <a:cs typeface="Calibri" pitchFamily="0" charset="0"/>
                        </a:rPr>
                        <a:t>45</a:t>
                      </a:r>
                      <a:endParaRPr lang="zh-CN" altLang="en-US" sz="1400" b="0" i="0" u="none" strike="noStrike" kern="0" cap="none" spc="0" baseline="0">
                        <a:solidFill>
                          <a:srgbClr val="000000"/>
                        </a:solidFill>
                        <a:latin typeface="Bahnschrift SemiLight SemiConde" pitchFamily="34" charset="0"/>
                        <a:ea typeface="宋体" pitchFamily="0" charset="0"/>
                        <a:cs typeface="Calibri" pitchFamily="0" charset="0"/>
                      </a:endParaRPr>
                    </a:p>
                  </a:txBody>
                  <a:tcPr marL="7620" marT="7620" marR="762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l" fontAlgn="b">
                        <a:lnSpc>
                          <a:spcPct val="100000"/>
                        </a:lnSpc>
                        <a:spcBef>
                          <a:spcPts val="0"/>
                        </a:spcBef>
                        <a:spcAft>
                          <a:spcPts val="0"/>
                        </a:spcAft>
                        <a:buNone/>
                      </a:pPr>
                      <a:r>
                        <a:rPr lang="en-US" altLang="zh-CN" sz="1400" b="0" i="0" u="none" strike="noStrike" kern="0" cap="none" spc="0" baseline="0">
                          <a:solidFill>
                            <a:srgbClr val="000000"/>
                          </a:solidFill>
                          <a:latin typeface="Bahnschrift SemiLight SemiConde" pitchFamily="34" charset="0"/>
                          <a:ea typeface="宋体" pitchFamily="0" charset="0"/>
                          <a:cs typeface="Calibri" pitchFamily="0" charset="0"/>
                        </a:rPr>
                        <a:t>55</a:t>
                      </a:r>
                      <a:endParaRPr lang="zh-CN" altLang="en-US" sz="1400" b="0" i="0" u="none" strike="noStrike" kern="0" cap="none" spc="0" baseline="0">
                        <a:solidFill>
                          <a:srgbClr val="000000"/>
                        </a:solidFill>
                        <a:latin typeface="Bahnschrift SemiLight SemiConde" pitchFamily="34" charset="0"/>
                        <a:ea typeface="宋体" pitchFamily="0" charset="0"/>
                        <a:cs typeface="Calibri" pitchFamily="0" charset="0"/>
                      </a:endParaRPr>
                    </a:p>
                  </a:txBody>
                  <a:tcPr marL="7620" marT="7620" marR="762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l" fontAlgn="b">
                        <a:lnSpc>
                          <a:spcPct val="100000"/>
                        </a:lnSpc>
                        <a:spcBef>
                          <a:spcPts val="0"/>
                        </a:spcBef>
                        <a:spcAft>
                          <a:spcPts val="0"/>
                        </a:spcAft>
                        <a:buNone/>
                      </a:pPr>
                      <a:r>
                        <a:rPr lang="en-US" altLang="zh-CN" sz="1400" b="0" i="0" u="none" strike="noStrike" kern="0" cap="none" spc="0" baseline="0">
                          <a:solidFill>
                            <a:srgbClr val="000000"/>
                          </a:solidFill>
                          <a:latin typeface="Bahnschrift SemiLight SemiConde" pitchFamily="34" charset="0"/>
                          <a:ea typeface="宋体" pitchFamily="0" charset="0"/>
                          <a:cs typeface="Calibri" pitchFamily="0" charset="0"/>
                        </a:rPr>
                        <a:t>32</a:t>
                      </a:r>
                      <a:endParaRPr lang="zh-CN" altLang="en-US" sz="1400" b="0" i="0" u="none" strike="noStrike" kern="0" cap="none" spc="0" baseline="0">
                        <a:solidFill>
                          <a:srgbClr val="000000"/>
                        </a:solidFill>
                        <a:latin typeface="Bahnschrift SemiLight SemiConde" pitchFamily="34" charset="0"/>
                        <a:ea typeface="宋体" pitchFamily="0" charset="0"/>
                        <a:cs typeface="Calibri" pitchFamily="0" charset="0"/>
                      </a:endParaRPr>
                    </a:p>
                  </a:txBody>
                  <a:tcPr marL="7620" marT="7620" marR="762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r>
              <a:tr h="220976">
                <a:tc>
                  <a:txBody>
                    <a:bodyPr/>
                    <a:lstStyle/>
                    <a:p>
                      <a:pPr marL="0" indent="0" algn="l" fontAlgn="b">
                        <a:lnSpc>
                          <a:spcPct val="100000"/>
                        </a:lnSpc>
                        <a:spcBef>
                          <a:spcPts val="0"/>
                        </a:spcBef>
                        <a:spcAft>
                          <a:spcPts val="0"/>
                        </a:spcAft>
                        <a:buNone/>
                      </a:pPr>
                      <a:r>
                        <a:rPr lang="en-US" altLang="zh-CN" sz="1400" b="0" i="0" u="none" strike="noStrike" kern="0" cap="none" spc="0" baseline="0">
                          <a:solidFill>
                            <a:srgbClr val="000000"/>
                          </a:solidFill>
                          <a:latin typeface="Bahnschrift SemiLight SemiConde" pitchFamily="34" charset="0"/>
                          <a:ea typeface="宋体" pitchFamily="0" charset="0"/>
                          <a:cs typeface="Calibri" pitchFamily="0" charset="0"/>
                        </a:rPr>
                        <a:t>VIGNESH</a:t>
                      </a:r>
                      <a:endParaRPr lang="zh-CN" altLang="en-US" sz="1400" b="0" i="0" u="none" strike="noStrike" kern="0" cap="none" spc="0" baseline="0">
                        <a:solidFill>
                          <a:srgbClr val="000000"/>
                        </a:solidFill>
                        <a:latin typeface="Bahnschrift SemiLight SemiConde" pitchFamily="34" charset="0"/>
                        <a:ea typeface="宋体" pitchFamily="0" charset="0"/>
                        <a:cs typeface="Calibri" pitchFamily="0" charset="0"/>
                      </a:endParaRPr>
                    </a:p>
                  </a:txBody>
                  <a:tcPr marL="7620" marT="7620" marR="762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l" fontAlgn="b">
                        <a:lnSpc>
                          <a:spcPct val="100000"/>
                        </a:lnSpc>
                        <a:spcBef>
                          <a:spcPts val="0"/>
                        </a:spcBef>
                        <a:spcAft>
                          <a:spcPts val="0"/>
                        </a:spcAft>
                        <a:buNone/>
                      </a:pPr>
                      <a:r>
                        <a:rPr lang="en-US" altLang="zh-CN" sz="1400" b="0" i="0" u="none" strike="noStrike" kern="0" cap="none" spc="0" baseline="0">
                          <a:solidFill>
                            <a:srgbClr val="000000"/>
                          </a:solidFill>
                          <a:latin typeface="Bahnschrift SemiLight SemiConde" pitchFamily="34" charset="0"/>
                          <a:ea typeface="宋体" pitchFamily="0" charset="0"/>
                          <a:cs typeface="Calibri" pitchFamily="0" charset="0"/>
                        </a:rPr>
                        <a:t>95</a:t>
                      </a:r>
                      <a:endParaRPr lang="zh-CN" altLang="en-US" sz="1400" b="0" i="0" u="none" strike="noStrike" kern="0" cap="none" spc="0" baseline="0">
                        <a:solidFill>
                          <a:srgbClr val="000000"/>
                        </a:solidFill>
                        <a:latin typeface="Bahnschrift SemiLight SemiConde" pitchFamily="34" charset="0"/>
                        <a:ea typeface="宋体" pitchFamily="0" charset="0"/>
                        <a:cs typeface="Calibri" pitchFamily="0" charset="0"/>
                      </a:endParaRPr>
                    </a:p>
                  </a:txBody>
                  <a:tcPr marL="7620" marT="7620" marR="762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l" fontAlgn="b">
                        <a:lnSpc>
                          <a:spcPct val="100000"/>
                        </a:lnSpc>
                        <a:spcBef>
                          <a:spcPts val="0"/>
                        </a:spcBef>
                        <a:spcAft>
                          <a:spcPts val="0"/>
                        </a:spcAft>
                        <a:buNone/>
                      </a:pPr>
                      <a:r>
                        <a:rPr lang="en-US" altLang="zh-CN" sz="1400" b="0" i="0" u="none" strike="noStrike" kern="0" cap="none" spc="0" baseline="0">
                          <a:solidFill>
                            <a:srgbClr val="000000"/>
                          </a:solidFill>
                          <a:latin typeface="Bahnschrift SemiLight SemiConde" pitchFamily="34" charset="0"/>
                          <a:ea typeface="宋体" pitchFamily="0" charset="0"/>
                          <a:cs typeface="Calibri" pitchFamily="0" charset="0"/>
                        </a:rPr>
                        <a:t>98</a:t>
                      </a:r>
                      <a:endParaRPr lang="zh-CN" altLang="en-US" sz="1400" b="0" i="0" u="none" strike="noStrike" kern="0" cap="none" spc="0" baseline="0">
                        <a:solidFill>
                          <a:srgbClr val="000000"/>
                        </a:solidFill>
                        <a:latin typeface="Bahnschrift SemiLight SemiConde" pitchFamily="34" charset="0"/>
                        <a:ea typeface="宋体" pitchFamily="0" charset="0"/>
                        <a:cs typeface="Calibri" pitchFamily="0" charset="0"/>
                      </a:endParaRPr>
                    </a:p>
                  </a:txBody>
                  <a:tcPr marL="7620" marT="7620" marR="762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l" fontAlgn="b">
                        <a:lnSpc>
                          <a:spcPct val="100000"/>
                        </a:lnSpc>
                        <a:spcBef>
                          <a:spcPts val="0"/>
                        </a:spcBef>
                        <a:spcAft>
                          <a:spcPts val="0"/>
                        </a:spcAft>
                        <a:buNone/>
                      </a:pPr>
                      <a:r>
                        <a:rPr lang="en-US" altLang="zh-CN" sz="1400" b="0" i="0" u="none" strike="noStrike" kern="0" cap="none" spc="0" baseline="0">
                          <a:solidFill>
                            <a:srgbClr val="000000"/>
                          </a:solidFill>
                          <a:latin typeface="Bahnschrift SemiLight SemiConde" pitchFamily="34" charset="0"/>
                          <a:ea typeface="宋体" pitchFamily="0" charset="0"/>
                          <a:cs typeface="Calibri" pitchFamily="0" charset="0"/>
                        </a:rPr>
                        <a:t>94</a:t>
                      </a:r>
                      <a:endParaRPr lang="zh-CN" altLang="en-US" sz="1400" b="0" i="0" u="none" strike="noStrike" kern="0" cap="none" spc="0" baseline="0">
                        <a:solidFill>
                          <a:srgbClr val="000000"/>
                        </a:solidFill>
                        <a:latin typeface="Bahnschrift SemiLight SemiConde" pitchFamily="34" charset="0"/>
                        <a:ea typeface="宋体" pitchFamily="0" charset="0"/>
                        <a:cs typeface="Calibri" pitchFamily="0" charset="0"/>
                      </a:endParaRPr>
                    </a:p>
                  </a:txBody>
                  <a:tcPr marL="7620" marT="7620" marR="762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l" fontAlgn="b">
                        <a:lnSpc>
                          <a:spcPct val="100000"/>
                        </a:lnSpc>
                        <a:spcBef>
                          <a:spcPts val="0"/>
                        </a:spcBef>
                        <a:spcAft>
                          <a:spcPts val="0"/>
                        </a:spcAft>
                        <a:buNone/>
                      </a:pPr>
                      <a:r>
                        <a:rPr lang="en-US" altLang="zh-CN" sz="1400" b="0" i="0" u="none" strike="noStrike" kern="0" cap="none" spc="0" baseline="0">
                          <a:solidFill>
                            <a:srgbClr val="000000"/>
                          </a:solidFill>
                          <a:latin typeface="Bahnschrift SemiLight SemiConde" pitchFamily="34" charset="0"/>
                          <a:ea typeface="宋体" pitchFamily="0" charset="0"/>
                          <a:cs typeface="Calibri" pitchFamily="0" charset="0"/>
                        </a:rPr>
                        <a:t>97</a:t>
                      </a:r>
                      <a:endParaRPr lang="zh-CN" altLang="en-US" sz="1400" b="0" i="0" u="none" strike="noStrike" kern="0" cap="none" spc="0" baseline="0">
                        <a:solidFill>
                          <a:srgbClr val="000000"/>
                        </a:solidFill>
                        <a:latin typeface="Bahnschrift SemiLight SemiConde" pitchFamily="34" charset="0"/>
                        <a:ea typeface="宋体" pitchFamily="0" charset="0"/>
                        <a:cs typeface="Calibri" pitchFamily="0" charset="0"/>
                      </a:endParaRPr>
                    </a:p>
                  </a:txBody>
                  <a:tcPr marL="7620" marT="7620" marR="762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l" fontAlgn="b">
                        <a:lnSpc>
                          <a:spcPct val="100000"/>
                        </a:lnSpc>
                        <a:spcBef>
                          <a:spcPts val="0"/>
                        </a:spcBef>
                        <a:spcAft>
                          <a:spcPts val="0"/>
                        </a:spcAft>
                        <a:buNone/>
                      </a:pPr>
                      <a:r>
                        <a:rPr lang="en-US" altLang="zh-CN" sz="1400" b="0" i="0" u="none" strike="noStrike" kern="0" cap="none" spc="0" baseline="0">
                          <a:solidFill>
                            <a:srgbClr val="000000"/>
                          </a:solidFill>
                          <a:latin typeface="Bahnschrift SemiLight SemiConde" pitchFamily="34" charset="0"/>
                          <a:ea typeface="宋体" pitchFamily="0" charset="0"/>
                          <a:cs typeface="Calibri" pitchFamily="0" charset="0"/>
                        </a:rPr>
                        <a:t>91</a:t>
                      </a:r>
                      <a:endParaRPr lang="zh-CN" altLang="en-US" sz="1400" b="0" i="0" u="none" strike="noStrike" kern="0" cap="none" spc="0" baseline="0">
                        <a:solidFill>
                          <a:srgbClr val="000000"/>
                        </a:solidFill>
                        <a:latin typeface="Bahnschrift SemiLight SemiConde" pitchFamily="34" charset="0"/>
                        <a:ea typeface="宋体" pitchFamily="0" charset="0"/>
                        <a:cs typeface="Calibri" pitchFamily="0" charset="0"/>
                      </a:endParaRPr>
                    </a:p>
                  </a:txBody>
                  <a:tcPr marL="7620" marT="7620" marR="762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r>
            </a:tbl>
          </a:graphicData>
        </a:graphic>
      </p:graphicFrame>
      <p:pic>
        <p:nvPicPr>
          <p:cNvPr id="168" name="图片"/>
          <p:cNvPicPr>
            <a:picLocks noChangeAspect="1"/>
          </p:cNvPicPr>
          <p:nvPr/>
        </p:nvPicPr>
        <p:blipFill>
          <a:blip r:embed="rId2" cstate="print"/>
          <a:stretch>
            <a:fillRect/>
          </a:stretch>
        </p:blipFill>
        <p:spPr>
          <a:xfrm rot="0">
            <a:off x="2971799" y="3733800"/>
            <a:ext cx="5448299" cy="2895600"/>
          </a:xfrm>
          <a:prstGeom prst="rect"/>
          <a:noFill/>
          <a:ln w="12700" cmpd="sng" cap="flat">
            <a:noFill/>
            <a:prstDash val="solid"/>
            <a:miter/>
          </a:ln>
        </p:spPr>
      </p:pic>
    </p:spTree>
    <p:extLst>
      <p:ext uri="{BB962C8B-B14F-4D97-AF65-F5344CB8AC3E}">
        <p14:creationId xmlns:p14="http://schemas.microsoft.com/office/powerpoint/2010/main" val="464520251"/>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70" name="矩形"/>
          <p:cNvSpPr>
            <a:spLocks/>
          </p:cNvSpPr>
          <p:nvPr/>
        </p:nvSpPr>
        <p:spPr>
          <a:xfrm rot="0">
            <a:off x="685800" y="1447801"/>
            <a:ext cx="8465574" cy="483209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Student mark list analysis is a vital tool in modern education, offering deep insights into academic performance that drive personalized learning, informed decision-making, and continuous improvement. By transforming raw data into actionable intelligence, this analysis empowers educators to tailor interventions, predict future outcomes, and enhance overall educational quality. Ultimately, it ensures that every student receives the support they need to succeed, fostering a data-driven approach to learning and teaching.</a:t>
            </a:r>
            <a:endParaRPr lang="zh-CN" altLang="en-US" sz="2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33447936"/>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7620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STUDENT MARK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073393994"/>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78427842"/>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162800" y="3600450"/>
            <a:ext cx="2762248" cy="3257550"/>
            <a:chOff x="7162800" y="3600450"/>
            <a:chExt cx="2762248" cy="3257550"/>
          </a:xfrm>
        </p:grpSpPr>
        <p:sp>
          <p:nvSpPr>
            <p:cNvPr id="106" name="曲线"/>
            <p:cNvSpPr>
              <a:spLocks/>
            </p:cNvSpPr>
            <p:nvPr/>
          </p:nvSpPr>
          <p:spPr>
            <a:xfrm rot="0">
              <a:off x="8524876" y="6029325"/>
              <a:ext cx="457198" cy="4572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42AF51"/>
            </a:solidFill>
            <a:ln cmpd="sng" cap="flat">
              <a:noFill/>
              <a:prstDash val="solid"/>
              <a:miter/>
            </a:ln>
          </p:spPr>
        </p:sp>
        <p:sp>
          <p:nvSpPr>
            <p:cNvPr id="107" name="曲线"/>
            <p:cNvSpPr>
              <a:spLocks/>
            </p:cNvSpPr>
            <p:nvPr/>
          </p:nvSpPr>
          <p:spPr>
            <a:xfrm rot="0">
              <a:off x="8524876" y="6562725"/>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162800" y="3600450"/>
              <a:ext cx="2762248"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rgbClr val="974807"/>
                </a:solidFill>
                <a:latin typeface="Trebuchet MS" pitchFamily="0" charset="0"/>
                <a:ea typeface="宋体" pitchFamily="0" charset="0"/>
                <a:cs typeface="Trebuchet MS" pitchFamily="0" charset="0"/>
              </a:rPr>
              <a:t>P</a:t>
            </a:r>
            <a:r>
              <a:rPr lang="en-US" altLang="zh-CN" sz="4250" b="1" i="0" u="none" strike="noStrike" kern="0" cap="none" spc="15" baseline="0">
                <a:solidFill>
                  <a:srgbClr val="974807"/>
                </a:solidFill>
                <a:latin typeface="Trebuchet MS" pitchFamily="0" charset="0"/>
                <a:ea typeface="宋体" pitchFamily="0" charset="0"/>
                <a:cs typeface="Trebuchet MS" pitchFamily="0" charset="0"/>
              </a:rPr>
              <a:t>ROB</a:t>
            </a:r>
            <a:r>
              <a:rPr lang="en-US" altLang="zh-CN" sz="4250" b="1" i="0" u="none" strike="noStrike" kern="0" cap="none" spc="55" baseline="0">
                <a:solidFill>
                  <a:srgbClr val="974807"/>
                </a:solidFill>
                <a:latin typeface="Trebuchet MS" pitchFamily="0" charset="0"/>
                <a:ea typeface="宋体" pitchFamily="0" charset="0"/>
                <a:cs typeface="Trebuchet MS" pitchFamily="0" charset="0"/>
              </a:rPr>
              <a:t>L</a:t>
            </a:r>
            <a:r>
              <a:rPr lang="en-US" altLang="zh-CN" sz="4250" b="1" i="0" u="none" strike="noStrike" kern="0" cap="none" spc="-20" baseline="0">
                <a:solidFill>
                  <a:srgbClr val="974807"/>
                </a:solidFill>
                <a:latin typeface="Trebuchet MS" pitchFamily="0" charset="0"/>
                <a:ea typeface="宋体" pitchFamily="0" charset="0"/>
                <a:cs typeface="Trebuchet MS" pitchFamily="0" charset="0"/>
              </a:rPr>
              <a:t>E</a:t>
            </a:r>
            <a:r>
              <a:rPr lang="en-US" altLang="zh-CN" sz="4250" b="1" i="0" u="none" strike="noStrike" kern="0" cap="none" spc="20" baseline="0">
                <a:solidFill>
                  <a:srgbClr val="974807"/>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rgbClr val="974807"/>
                </a:solidFill>
                <a:latin typeface="Trebuchet MS" pitchFamily="0" charset="0"/>
                <a:ea typeface="宋体" pitchFamily="0" charset="0"/>
                <a:cs typeface="Trebuchet MS" pitchFamily="0" charset="0"/>
              </a:rPr>
              <a:t>S</a:t>
            </a:r>
            <a:r>
              <a:rPr lang="en-US" altLang="zh-CN" sz="4250" b="1" i="0" u="none" strike="noStrike" kern="0" cap="none" spc="-370" baseline="0">
                <a:solidFill>
                  <a:srgbClr val="974807"/>
                </a:solidFill>
                <a:latin typeface="Trebuchet MS" pitchFamily="0" charset="0"/>
                <a:ea typeface="宋体" pitchFamily="0" charset="0"/>
                <a:cs typeface="Trebuchet MS" pitchFamily="0" charset="0"/>
              </a:rPr>
              <a:t>T</a:t>
            </a:r>
            <a:r>
              <a:rPr lang="en-US" altLang="zh-CN" sz="4250" b="1" i="0" u="none" strike="noStrike" kern="0" cap="none" spc="-375" baseline="0">
                <a:solidFill>
                  <a:srgbClr val="974807"/>
                </a:solidFill>
                <a:latin typeface="Trebuchet MS" pitchFamily="0" charset="0"/>
                <a:ea typeface="宋体" pitchFamily="0" charset="0"/>
                <a:cs typeface="Trebuchet MS" pitchFamily="0" charset="0"/>
              </a:rPr>
              <a:t>A</a:t>
            </a:r>
            <a:r>
              <a:rPr lang="en-US" altLang="zh-CN" sz="4250" b="1" i="0" u="none" strike="noStrike" kern="0" cap="none" spc="15" baseline="0">
                <a:solidFill>
                  <a:srgbClr val="974807"/>
                </a:solidFill>
                <a:latin typeface="Trebuchet MS" pitchFamily="0" charset="0"/>
                <a:ea typeface="宋体" pitchFamily="0" charset="0"/>
                <a:cs typeface="Trebuchet MS" pitchFamily="0" charset="0"/>
              </a:rPr>
              <a:t>T</a:t>
            </a:r>
            <a:r>
              <a:rPr lang="en-US" altLang="zh-CN" sz="4250" b="1" i="0" u="none" strike="noStrike" kern="0" cap="none" spc="-10" baseline="0">
                <a:solidFill>
                  <a:srgbClr val="974807"/>
                </a:solidFill>
                <a:latin typeface="Trebuchet MS" pitchFamily="0" charset="0"/>
                <a:ea typeface="宋体" pitchFamily="0" charset="0"/>
                <a:cs typeface="Trebuchet MS" pitchFamily="0" charset="0"/>
              </a:rPr>
              <a:t>E</a:t>
            </a:r>
            <a:r>
              <a:rPr lang="en-US" altLang="zh-CN" sz="4250" b="1" i="0" u="none" strike="noStrike" kern="0" cap="none" spc="-20" baseline="0">
                <a:solidFill>
                  <a:srgbClr val="974807"/>
                </a:solidFill>
                <a:latin typeface="Trebuchet MS" pitchFamily="0" charset="0"/>
                <a:ea typeface="宋体" pitchFamily="0" charset="0"/>
                <a:cs typeface="Trebuchet MS" pitchFamily="0" charset="0"/>
              </a:rPr>
              <a:t>ME</a:t>
            </a:r>
            <a:r>
              <a:rPr lang="en-US" altLang="zh-CN" sz="4250" b="1" i="0" u="none" strike="noStrike" kern="0" cap="none" spc="10" baseline="0">
                <a:solidFill>
                  <a:srgbClr val="974807"/>
                </a:solidFill>
                <a:latin typeface="Trebuchet MS" pitchFamily="0" charset="0"/>
                <a:ea typeface="宋体" pitchFamily="0" charset="0"/>
                <a:cs typeface="Trebuchet MS" pitchFamily="0" charset="0"/>
              </a:rPr>
              <a:t>NT</a:t>
            </a:r>
            <a:endParaRPr lang="zh-CN" altLang="en-US" sz="4250" b="1" i="0" u="none" strike="noStrike" kern="0" cap="none" spc="0" baseline="0">
              <a:solidFill>
                <a:srgbClr val="974807"/>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870943" y="1829029"/>
            <a:ext cx="6100916" cy="2987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exam mark analysis reveals patterns of academic performance, indicating areas of strength and opportunities for improvement. By examining the distribution of scores, identifying trends in performance over time, and comparing results across different subjects, educators can better understand student learning outcomes and tailor interventions to support academic growth."</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185298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8" name="组合"/>
          <p:cNvGrpSpPr>
            <a:grpSpLocks/>
          </p:cNvGrpSpPr>
          <p:nvPr/>
        </p:nvGrpSpPr>
        <p:grpSpPr>
          <a:xfrm>
            <a:off x="8658225" y="2647950"/>
            <a:ext cx="3533775" cy="3810000"/>
            <a:chOff x="8658225" y="2647950"/>
            <a:chExt cx="3533775" cy="3810000"/>
          </a:xfrm>
        </p:grpSpPr>
        <p:sp>
          <p:nvSpPr>
            <p:cNvPr id="11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7"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0"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914400" y="1913296"/>
            <a:ext cx="8313174" cy="30918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Calibri" pitchFamily="0" charset="0"/>
                <a:ea typeface="宋体" pitchFamily="0" charset="0"/>
                <a:cs typeface="Calibri" pitchFamily="0" charset="0"/>
              </a:rPr>
              <a:t>The primary goal of this project is to leverage employee data analysis to enhance workforce management, optimize productivity, and support strategic decision-making within the organization. By systematically collecting, analyzing, and interpreting employee data, the project aims to uncover actionable insights that will drive improvements in employee performance, retention, and overall organizational efficiency.</a:t>
            </a:r>
            <a:endParaRPr lang="zh-CN" altLang="en-US" sz="2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73079136"/>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7"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8"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9"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0" name="矩形"/>
          <p:cNvSpPr>
            <a:spLocks/>
          </p:cNvSpPr>
          <p:nvPr/>
        </p:nvSpPr>
        <p:spPr>
          <a:xfrm rot="0">
            <a:off x="699452" y="1466487"/>
            <a:ext cx="8447006" cy="40728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The end uses of a student mark list include:                                                                                                     1. *Academic Progress Tracking*: </a:t>
            </a:r>
            <a:r>
              <a:rPr lang="en-US" altLang="zh-CN" sz="2400" b="0" i="0" u="none" strike="noStrike" kern="1200" cap="none" spc="0" baseline="0">
                <a:solidFill>
                  <a:schemeClr val="tx1"/>
                </a:solidFill>
                <a:latin typeface="Calibri" pitchFamily="0" charset="0"/>
                <a:ea typeface="宋体" pitchFamily="0" charset="0"/>
                <a:cs typeface="Calibri" pitchFamily="0" charset="0"/>
              </a:rPr>
              <a:t>Monitoring students' performance over time to assess their progress and identify areas for improvement.   </a:t>
            </a:r>
            <a:r>
              <a:rPr lang="en-US" altLang="zh-CN" sz="2400" b="1" i="0" u="none" strike="noStrike" kern="1200" cap="none" spc="0" baseline="0">
                <a:solidFill>
                  <a:schemeClr val="tx1"/>
                </a:solidFill>
                <a:latin typeface="Calibri" pitchFamily="0" charset="0"/>
                <a:ea typeface="宋体" pitchFamily="0" charset="0"/>
                <a:cs typeface="Calibri" pitchFamily="0" charset="0"/>
              </a:rPr>
              <a:t>2. *Promotion and Graduation Decisions*: </a:t>
            </a:r>
            <a:r>
              <a:rPr lang="en-US" altLang="zh-CN" sz="2400" b="0" i="0" u="none" strike="noStrike" kern="1200" cap="none" spc="0" baseline="0">
                <a:solidFill>
                  <a:schemeClr val="tx1"/>
                </a:solidFill>
                <a:latin typeface="Calibri" pitchFamily="0" charset="0"/>
                <a:ea typeface="宋体" pitchFamily="0" charset="0"/>
                <a:cs typeface="Calibri" pitchFamily="0" charset="0"/>
              </a:rPr>
              <a:t>Determining whether students meet the necessary criteria for moving to the next grade level or graduating</a:t>
            </a:r>
            <a:r>
              <a:rPr lang="en-US" altLang="zh-CN" sz="2400" b="1" i="0" u="none" strike="noStrike" kern="1200" cap="none" spc="0" baseline="0">
                <a:solidFill>
                  <a:schemeClr val="tx1"/>
                </a:solidFill>
                <a:latin typeface="Calibri" pitchFamily="0" charset="0"/>
                <a:ea typeface="宋体" pitchFamily="0" charset="0"/>
                <a:cs typeface="Calibri" pitchFamily="0" charset="0"/>
              </a:rPr>
              <a:t>. 3. *Parent-Teacher Conferences*: </a:t>
            </a:r>
            <a:r>
              <a:rPr lang="en-US" altLang="zh-CN" sz="2400" b="0" i="0" u="none" strike="noStrike" kern="1200" cap="none" spc="0" baseline="0">
                <a:solidFill>
                  <a:schemeClr val="tx1"/>
                </a:solidFill>
                <a:latin typeface="Calibri" pitchFamily="0" charset="0"/>
                <a:ea typeface="宋体" pitchFamily="0" charset="0"/>
                <a:cs typeface="Calibri" pitchFamily="0" charset="0"/>
              </a:rPr>
              <a:t>Providing a basis for discussions with parents about their child’s academic strengths and weaknesses. </a:t>
            </a:r>
            <a:r>
              <a:rPr lang="en-US" altLang="zh-CN" sz="2400" b="1" i="0" u="none" strike="noStrike" kern="1200" cap="none" spc="0" baseline="0">
                <a:solidFill>
                  <a:schemeClr val="tx1"/>
                </a:solidFill>
                <a:latin typeface="Calibri" pitchFamily="0" charset="0"/>
                <a:ea typeface="宋体" pitchFamily="0" charset="0"/>
                <a:cs typeface="Calibri" pitchFamily="0" charset="0"/>
              </a:rPr>
              <a:t>4. *Scholarship and Award Eligibility*: </a:t>
            </a:r>
            <a:r>
              <a:rPr lang="en-US" altLang="zh-CN" sz="2400" b="0" i="0" u="none" strike="noStrike" kern="1200" cap="none" spc="0" baseline="0">
                <a:solidFill>
                  <a:schemeClr val="tx1"/>
                </a:solidFill>
                <a:latin typeface="Calibri" pitchFamily="0" charset="0"/>
                <a:ea typeface="宋体" pitchFamily="0" charset="0"/>
                <a:cs typeface="Calibri" pitchFamily="0" charset="0"/>
              </a:rPr>
              <a:t>Evaluating students for academic scholarships, honors, or awards based on their marks</a:t>
            </a:r>
            <a:r>
              <a:rPr lang="en-US" altLang="zh-CN" sz="2400" b="1" i="0" u="none" strike="noStrike" kern="1200" cap="none" spc="0" baseline="0">
                <a:solidFill>
                  <a:schemeClr val="tx1"/>
                </a:solidFill>
                <a:latin typeface="Calibri" pitchFamily="0" charset="0"/>
                <a:ea typeface="宋体" pitchFamily="0" charset="0"/>
                <a:cs typeface="Calibri" pitchFamily="0" charset="0"/>
              </a:rPr>
              <a:t>. 5. *Curriculum and Instruction Adjustment*: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Informing educators about the effectiveness of teaching methods and curriculum, guiding adjustments to better meet students' needs.</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129347638"/>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3"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7" name="文本框"/>
          <p:cNvSpPr>
            <a:spLocks noGrp="1"/>
          </p:cNvSpPr>
          <p:nvPr>
            <p:ph type="title"/>
          </p:nvPr>
        </p:nvSpPr>
        <p:spPr>
          <a:xfrm rot="0">
            <a:off x="558165" y="857885"/>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8"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9"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0" name="矩形"/>
          <p:cNvSpPr>
            <a:spLocks/>
          </p:cNvSpPr>
          <p:nvPr/>
        </p:nvSpPr>
        <p:spPr>
          <a:xfrm rot="0">
            <a:off x="3196713" y="1600468"/>
            <a:ext cx="5798574" cy="501675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1" i="0" u="none" strike="noStrike" kern="1200" cap="none" spc="0" baseline="0">
                <a:solidFill>
                  <a:schemeClr val="tx1"/>
                </a:solidFill>
                <a:latin typeface="Calibri" pitchFamily="0" charset="0"/>
                <a:ea typeface="宋体" pitchFamily="0" charset="0"/>
                <a:cs typeface="Calibri" pitchFamily="0" charset="0"/>
              </a:rPr>
              <a:t>Solution:                                                                                                           </a:t>
            </a:r>
            <a:r>
              <a:rPr lang="en-US" altLang="zh-CN" sz="1600" b="0" i="0" u="none" strike="noStrike" kern="1200" cap="none" spc="0" baseline="0">
                <a:solidFill>
                  <a:schemeClr val="tx1"/>
                </a:solidFill>
                <a:latin typeface="Calibri" pitchFamily="0" charset="0"/>
                <a:ea typeface="宋体" pitchFamily="0" charset="0"/>
                <a:cs typeface="Calibri" pitchFamily="0" charset="0"/>
              </a:rPr>
              <a:t>Student mark analysis involves collecting and interpreting data on student performance to gain insights into academic outcomes. This process typically includes:1. *Data Collection*: Gathering exam scores, grades, and other relevant academic data.2. *Data Analysis*: Using statistical tools and software to analyze performance trends, identify patterns, and assess strengths and weaknesses.3. *Reporting*: Creating detailed reports and visualizations to present findings clearly to educators, students, and parents.4. *Actionable Insights*: Providing recommendations for curriculum adjustments, targeted interventions, and personalized support plans based on the analysis.*Value Proposition:*1. *Enhanced Decision-Making*: Empowers educators and administrators with data-driven insights to make informed decisions about curriculum, teaching strategies, and resource allocation.2. *Targeted Interventions*: Identifies students who need additional support or enrichment, allowing for more effective and personalized interventions.3. *Improved Academic Outcomes*: Helps in developing strategies to address learning gaps, ultimately leading to better student performance and achievement..</a:t>
            </a:r>
            <a:endParaRPr lang="zh-CN" altLang="en-US" sz="16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17988030"/>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1" name="文本框"/>
          <p:cNvSpPr>
            <a:spLocks noGrp="1"/>
          </p:cNvSpPr>
          <p:nvPr>
            <p:ph type="title"/>
          </p:nvPr>
        </p:nvSpPr>
        <p:spPr>
          <a:xfrm rot="0">
            <a:off x="304800" y="385444"/>
            <a:ext cx="11131867"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rgbClr val="538ED5"/>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rgbClr val="538ED5"/>
              </a:solidFill>
              <a:latin typeface="Trebuchet MS" pitchFamily="0" charset="0"/>
              <a:ea typeface="宋体" pitchFamily="0" charset="0"/>
              <a:cs typeface="Trebuchet MS" pitchFamily="0" charset="0"/>
            </a:endParaRPr>
          </a:p>
        </p:txBody>
      </p:sp>
      <p:sp>
        <p:nvSpPr>
          <p:cNvPr id="142" name="矩形"/>
          <p:cNvSpPr>
            <a:spLocks/>
          </p:cNvSpPr>
          <p:nvPr/>
        </p:nvSpPr>
        <p:spPr>
          <a:xfrm rot="0">
            <a:off x="1143000" y="1443841"/>
            <a:ext cx="6130412" cy="397031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*Student Mark List Analysis* is the process of evaluating and interpreting the data contained in students' mark lists or grade sheets. This analysis involves a systematic approach to understanding the academic performance of students, identifying trends, and drawing meaningful conclusions that can inform educational strategies. </a:t>
            </a:r>
            <a:endParaRPr lang="zh-CN" altLang="en-US" sz="2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2692364"/>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5"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9" name="图片"/>
          <p:cNvPicPr>
            <a:picLocks/>
          </p:cNvPicPr>
          <p:nvPr/>
        </p:nvPicPr>
        <p:blipFill>
          <a:blip r:embed="rId1" cstate="print"/>
          <a:stretch>
            <a:fillRect/>
          </a:stretch>
        </p:blipFill>
        <p:spPr>
          <a:xfrm rot="0">
            <a:off x="115296" y="1719262"/>
            <a:ext cx="2466975" cy="3419475"/>
          </a:xfrm>
          <a:prstGeom prst="rect"/>
          <a:noFill/>
          <a:ln w="12700" cmpd="sng" cap="flat">
            <a:noFill/>
            <a:prstDash val="solid"/>
            <a:miter/>
          </a:ln>
        </p:spPr>
      </p:pic>
      <p:sp>
        <p:nvSpPr>
          <p:cNvPr id="150"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1"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2"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53" name="矩形"/>
          <p:cNvSpPr>
            <a:spLocks/>
          </p:cNvSpPr>
          <p:nvPr/>
        </p:nvSpPr>
        <p:spPr>
          <a:xfrm rot="0">
            <a:off x="3050458" y="2282212"/>
            <a:ext cx="6100916" cy="329320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"wow" factor of student mark list analysis lies in its ability to transform raw academic data into powerful insights that can significantly enhance educational outcomes. Here's why it stands out                                                                              </a:t>
            </a:r>
            <a:r>
              <a:rPr lang="en-US" altLang="zh-CN" sz="3200" b="1" i="0" u="none" strike="noStrike" kern="1200" cap="none" spc="0" baseline="0">
                <a:solidFill>
                  <a:schemeClr val="tx1"/>
                </a:solidFill>
                <a:latin typeface="Calibri" pitchFamily="0" charset="0"/>
                <a:ea typeface="宋体" pitchFamily="0" charset="0"/>
                <a:cs typeface="Calibri" pitchFamily="0" charset="0"/>
              </a:rPr>
              <a:t>*Personalized Education at Scale*</a:t>
            </a:r>
            <a:r>
              <a:rPr lang="en-US" altLang="zh-CN" sz="1800" b="0" i="0" u="none" strike="noStrike" kern="1200" cap="none" spc="0" baseline="0">
                <a:solidFill>
                  <a:schemeClr val="tx1"/>
                </a:solidFill>
                <a:latin typeface="Calibri" pitchFamily="0" charset="0"/>
                <a:ea typeface="宋体" pitchFamily="0" charset="0"/>
                <a:cs typeface="Calibri" pitchFamily="0" charset="0"/>
              </a:rPr>
              <a:t>Student mark analysis enables educators to identify each student's unique strengths and weaknesses, allowing for highly personalized learning experiences. It’s like having a tailored educational plan for every student, but applied across an entire class or school.</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6318158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272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15</cp:revision>
  <dcterms:created xsi:type="dcterms:W3CDTF">2024-03-29T15:07:22Z</dcterms:created>
  <dcterms:modified xsi:type="dcterms:W3CDTF">2024-09-05T03:49:36Z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