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70"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0.97000000000000064</c:v>
                </c:pt>
                <c:pt idx="6">
                  <c:v>3.68</c:v>
                </c:pt>
                <c:pt idx="7">
                  <c:v>0.44000000000000011</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214855040"/>
        <c:axId val="214869120"/>
      </c:scatterChart>
      <c:valAx>
        <c:axId val="214855040"/>
        <c:scaling>
          <c:orientation val="minMax"/>
        </c:scaling>
        <c:axPos val="b"/>
        <c:tickLblPos val="nextTo"/>
        <c:crossAx val="214869120"/>
        <c:crosses val="autoZero"/>
        <c:crossBetween val="midCat"/>
      </c:valAx>
      <c:valAx>
        <c:axId val="214869120"/>
        <c:scaling>
          <c:orientation val="minMax"/>
        </c:scaling>
        <c:axPos val="l"/>
        <c:majorGridlines/>
        <c:numFmt formatCode="General" sourceLinked="1"/>
        <c:tickLblPos val="nextTo"/>
        <c:crossAx val="214855040"/>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881F3D8-FD47-4768-B4F0-1A29226DAD5C}"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513F8-74E3-46D4-B6F2-DA9652956900}"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81F3D8-FD47-4768-B4F0-1A29226DAD5C}"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513F8-74E3-46D4-B6F2-DA96529569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81F3D8-FD47-4768-B4F0-1A29226DAD5C}" type="datetimeFigureOut">
              <a:rPr lang="en-US" smtClean="0"/>
              <a:pPr/>
              <a:t>8/27/2024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21513F8-74E3-46D4-B6F2-DA96529569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81F3D8-FD47-4768-B4F0-1A29226DAD5C}"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513F8-74E3-46D4-B6F2-DA96529569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81F3D8-FD47-4768-B4F0-1A29226DAD5C}"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513F8-74E3-46D4-B6F2-DA965295690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881F3D8-FD47-4768-B4F0-1A29226DAD5C}"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1513F8-74E3-46D4-B6F2-DA96529569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81F3D8-FD47-4768-B4F0-1A29226DAD5C}"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1513F8-74E3-46D4-B6F2-DA96529569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881F3D8-FD47-4768-B4F0-1A29226DAD5C}"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1513F8-74E3-46D4-B6F2-DA96529569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1F3D8-FD47-4768-B4F0-1A29226DAD5C}"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1513F8-74E3-46D4-B6F2-DA96529569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81F3D8-FD47-4768-B4F0-1A29226DAD5C}"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1513F8-74E3-46D4-B6F2-DA9652956900}"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881F3D8-FD47-4768-B4F0-1A29226DAD5C}" type="datetimeFigureOut">
              <a:rPr lang="en-US" smtClean="0"/>
              <a:pPr/>
              <a:t>8/27/2024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21513F8-74E3-46D4-B6F2-DA96529569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881F3D8-FD47-4768-B4F0-1A29226DAD5C}" type="datetimeFigureOut">
              <a:rPr lang="en-US" smtClean="0"/>
              <a:pPr/>
              <a:t>8/27/2024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21513F8-74E3-46D4-B6F2-DA96529569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 ATTRITION ANALYSIS</a:t>
            </a:r>
            <a:endParaRPr lang="en-US" dirty="0"/>
          </a:p>
        </p:txBody>
      </p:sp>
      <p:sp>
        <p:nvSpPr>
          <p:cNvPr id="3" name="Content Placeholder 2"/>
          <p:cNvSpPr>
            <a:spLocks noGrp="1"/>
          </p:cNvSpPr>
          <p:nvPr>
            <p:ph idx="1"/>
          </p:nvPr>
        </p:nvSpPr>
        <p:spPr/>
        <p:txBody>
          <a:bodyPr/>
          <a:lstStyle/>
          <a:p>
            <a:pPr>
              <a:buNone/>
            </a:pPr>
            <a:r>
              <a:rPr lang="en-US" sz="2400" dirty="0" smtClean="0"/>
              <a:t>STUDENT NAME : </a:t>
            </a:r>
            <a:r>
              <a:rPr lang="en-US" sz="2400" dirty="0" smtClean="0"/>
              <a:t>MANIKANDAN R</a:t>
            </a:r>
            <a:endParaRPr lang="en-US" sz="2400" dirty="0" smtClean="0"/>
          </a:p>
          <a:p>
            <a:pPr>
              <a:buNone/>
            </a:pPr>
            <a:r>
              <a:rPr lang="en-US" sz="2400" dirty="0" smtClean="0"/>
              <a:t> REGISTER NO  : </a:t>
            </a:r>
            <a:r>
              <a:rPr lang="en-US" sz="2400" dirty="0" smtClean="0"/>
              <a:t>122204646</a:t>
            </a:r>
            <a:endParaRPr lang="en-US" sz="2400" dirty="0" smtClean="0"/>
          </a:p>
          <a:p>
            <a:pPr>
              <a:buNone/>
            </a:pPr>
            <a:r>
              <a:rPr lang="en-US" sz="2400" dirty="0" smtClean="0"/>
              <a:t> </a:t>
            </a:r>
            <a:r>
              <a:rPr lang="en-US" sz="2400" dirty="0" smtClean="0"/>
              <a:t>DEPARTMENT  : B.COM(CORPORATE                 </a:t>
            </a:r>
          </a:p>
          <a:p>
            <a:pPr>
              <a:buNone/>
            </a:pPr>
            <a:r>
              <a:rPr lang="en-US" sz="2400" dirty="0" smtClean="0"/>
              <a:t>                                  SECTRETARYSHIP</a:t>
            </a:r>
            <a:r>
              <a:rPr lang="en-US" sz="2400" dirty="0" smtClean="0"/>
              <a:t>)</a:t>
            </a:r>
          </a:p>
          <a:p>
            <a:pPr>
              <a:buNone/>
            </a:pPr>
            <a:r>
              <a:rPr lang="en-US" sz="2400" smtClean="0"/>
              <a:t> COLLEGE  </a:t>
            </a:r>
            <a:r>
              <a:rPr lang="en-US" sz="2400" dirty="0" smtClean="0"/>
              <a:t>NAME:   VALLAL P.T.LEE C.N.ASRTS  AND SCIENCE COLLEGE                                                                                 </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AGENDA</a:t>
            </a:r>
            <a:endParaRPr lang="en-US" sz="3600" dirty="0"/>
          </a:p>
        </p:txBody>
      </p:sp>
      <p:sp>
        <p:nvSpPr>
          <p:cNvPr id="3" name="Rectangle 2"/>
          <p:cNvSpPr/>
          <p:nvPr/>
        </p:nvSpPr>
        <p:spPr>
          <a:xfrm>
            <a:off x="2286000" y="1166843"/>
            <a:ext cx="4572000" cy="4524315"/>
          </a:xfrm>
          <a:prstGeom prst="rect">
            <a:avLst/>
          </a:prstGeom>
        </p:spPr>
        <p:txBody>
          <a:bodyPr>
            <a:spAutoFit/>
          </a:bodyPr>
          <a:lstStyle/>
          <a:p>
            <a:pPr>
              <a:buFont typeface="Arial" pitchFamily="34" charset="0"/>
              <a:buChar char="•"/>
            </a:pPr>
            <a:r>
              <a:rPr lang="en-US" dirty="0" smtClean="0"/>
              <a:t> MEANING OF ATTRITION</a:t>
            </a:r>
          </a:p>
          <a:p>
            <a:endParaRPr lang="en-US" dirty="0" smtClean="0"/>
          </a:p>
          <a:p>
            <a:pPr>
              <a:buFont typeface="Arial" pitchFamily="34" charset="0"/>
              <a:buChar char="•"/>
            </a:pPr>
            <a:r>
              <a:rPr lang="en-US" dirty="0" smtClean="0"/>
              <a:t>  EMPLOYEE ATTRITION VS</a:t>
            </a:r>
          </a:p>
          <a:p>
            <a:pPr>
              <a:buFont typeface="Arial" pitchFamily="34" charset="0"/>
              <a:buChar char="•"/>
            </a:pPr>
            <a:endParaRPr lang="en-US" dirty="0" smtClean="0"/>
          </a:p>
          <a:p>
            <a:pPr>
              <a:buFont typeface="Arial" pitchFamily="34" charset="0"/>
              <a:buChar char="•"/>
            </a:pPr>
            <a:r>
              <a:rPr lang="en-US" dirty="0" smtClean="0"/>
              <a:t>  EMPLOYEE TURNOVER</a:t>
            </a:r>
          </a:p>
          <a:p>
            <a:pPr>
              <a:buFont typeface="Arial" pitchFamily="34" charset="0"/>
              <a:buChar char="•"/>
            </a:pPr>
            <a:endParaRPr lang="en-US" dirty="0" smtClean="0"/>
          </a:p>
          <a:p>
            <a:pPr>
              <a:buFont typeface="Arial" pitchFamily="34" charset="0"/>
              <a:buChar char="•"/>
            </a:pPr>
            <a:r>
              <a:rPr lang="en-US" dirty="0" smtClean="0"/>
              <a:t>  ATTRITION RATE</a:t>
            </a:r>
          </a:p>
          <a:p>
            <a:pPr>
              <a:buFont typeface="Arial" pitchFamily="34" charset="0"/>
              <a:buChar char="•"/>
            </a:pPr>
            <a:endParaRPr lang="en-US" dirty="0" smtClean="0"/>
          </a:p>
          <a:p>
            <a:pPr>
              <a:buFont typeface="Arial" pitchFamily="34" charset="0"/>
              <a:buChar char="•"/>
            </a:pPr>
            <a:r>
              <a:rPr lang="en-US" dirty="0" smtClean="0"/>
              <a:t>  TYPES OF EMPLOYEE ATTRITION</a:t>
            </a:r>
          </a:p>
          <a:p>
            <a:pPr>
              <a:buFont typeface="Arial" pitchFamily="34" charset="0"/>
              <a:buChar char="•"/>
            </a:pPr>
            <a:endParaRPr lang="en-US" dirty="0" smtClean="0"/>
          </a:p>
          <a:p>
            <a:pPr>
              <a:buFont typeface="Arial" pitchFamily="34" charset="0"/>
              <a:buChar char="•"/>
            </a:pPr>
            <a:r>
              <a:rPr lang="en-US" dirty="0" smtClean="0"/>
              <a:t>  CALCULATION OF EMPLOYEE               ATTRITION                </a:t>
            </a:r>
          </a:p>
          <a:p>
            <a:pPr>
              <a:buFont typeface="Arial" pitchFamily="34" charset="0"/>
              <a:buChar char="•"/>
            </a:pPr>
            <a:endParaRPr lang="en-US" dirty="0" smtClean="0"/>
          </a:p>
          <a:p>
            <a:pPr>
              <a:buFont typeface="Arial" pitchFamily="34" charset="0"/>
              <a:buChar char="•"/>
            </a:pPr>
            <a:r>
              <a:rPr lang="en-US" dirty="0" smtClean="0"/>
              <a:t>  USES OF ATTRITION</a:t>
            </a:r>
          </a:p>
          <a:p>
            <a:pPr>
              <a:buFont typeface="Arial" pitchFamily="34" charset="0"/>
              <a:buChar char="•"/>
            </a:pPr>
            <a:endParaRPr lang="en-US" dirty="0" smtClean="0"/>
          </a:p>
          <a:p>
            <a:pPr>
              <a:buFont typeface="Arial" pitchFamily="34" charset="0"/>
              <a:buChar char="•"/>
            </a:pPr>
            <a:r>
              <a:rPr lang="en-US" b="1" dirty="0" smtClean="0"/>
              <a:t>  </a:t>
            </a:r>
            <a:r>
              <a:rPr lang="en-US" dirty="0" smtClean="0"/>
              <a:t>EMPLOYEE ATTRITION USING BY EXCEL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77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39632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9</TotalTime>
  <Words>555</Words>
  <Application>Microsoft Office PowerPoint</Application>
  <PresentationFormat>On-screen Show (4:3)</PresentationFormat>
  <Paragraphs>146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EMPLOYEE ATTRITION ANALYSIS</vt:lpstr>
      <vt:lpstr>AGENDA</vt:lpstr>
      <vt:lpstr>ATTRITION</vt:lpstr>
      <vt:lpstr>EMPLOYEE ATTRITION VS EMPLOYEE TURNOVER</vt:lpstr>
      <vt:lpstr>Slide 5</vt:lpstr>
      <vt:lpstr>Slide 6</vt:lpstr>
      <vt:lpstr>Slide 7</vt:lpstr>
      <vt:lpstr>ATTRITION </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3</cp:revision>
  <dcterms:created xsi:type="dcterms:W3CDTF">2024-08-23T08:06:29Z</dcterms:created>
  <dcterms:modified xsi:type="dcterms:W3CDTF">2024-08-27T07:58:41Z</dcterms:modified>
</cp:coreProperties>
</file>