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 h="0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10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 b="1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dirty="0" sz="1600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dirty="0" sz="1600" spc="45" b="1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dirty="0" sz="1600" spc="45" b="1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dirty="0" sz="1600" spc="15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dirty="0" sz="1600" spc="5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1F0924"/>
                </a:solidFill>
                <a:latin typeface="Trebuchet MS"/>
                <a:cs typeface="Trebuchet MS"/>
              </a:rPr>
              <a:t>Application”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1600" spc="-10" b="1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dirty="0" sz="1600" spc="-15" b="1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dirty="0" sz="1600" spc="-5" b="1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dirty="0" sz="1600" spc="-85" b="1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dirty="0" sz="1600" spc="-5" b="1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dirty="0" sz="1600" spc="-80" b="1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dirty="0" sz="1600" spc="-65" b="1">
                <a:solidFill>
                  <a:srgbClr val="1F0924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6234" y="338963"/>
            <a:ext cx="8430895" cy="4523105"/>
            <a:chOff x="356234" y="338963"/>
            <a:chExt cx="8430895" cy="4523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25695" y="338962"/>
              <a:ext cx="3861435" cy="3371850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655" y="796163"/>
              <a:ext cx="2807335" cy="29038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1154" y="1857374"/>
              <a:ext cx="3244214" cy="21628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ahoma"/>
                <a:cs typeface="Tahoma"/>
              </a:rPr>
              <a:t>Project</a:t>
            </a:r>
            <a:r>
              <a:rPr dirty="0" sz="1600" spc="19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Name</a:t>
            </a:r>
            <a:r>
              <a:rPr dirty="0" sz="1600" spc="21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:</a:t>
            </a:r>
            <a:r>
              <a:rPr dirty="0" sz="1600" spc="170" b="1">
                <a:latin typeface="Tahoma"/>
                <a:cs typeface="Tahoma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“</a:t>
            </a:r>
            <a:r>
              <a:rPr dirty="0" sz="1600" spc="16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E</a:t>
            </a:r>
            <a:r>
              <a:rPr dirty="0" sz="1600" spc="-5" b="1">
                <a:latin typeface="Tahoma"/>
                <a:cs typeface="Tahoma"/>
              </a:rPr>
              <a:t>-</a:t>
            </a:r>
            <a:r>
              <a:rPr dirty="0" sz="1600" spc="-5" b="1">
                <a:latin typeface="Trebuchet MS"/>
                <a:cs typeface="Trebuchet MS"/>
              </a:rPr>
              <a:t>Commerce</a:t>
            </a:r>
            <a:r>
              <a:rPr dirty="0" sz="1600" spc="21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Web</a:t>
            </a:r>
            <a:r>
              <a:rPr dirty="0" sz="1600" spc="19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Application</a:t>
            </a:r>
            <a:r>
              <a:rPr dirty="0" sz="1600" spc="25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66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dirty="0" sz="1050" spc="30">
                <a:latin typeface="Lucida Sans Unicode"/>
                <a:cs typeface="Lucida Sans Unicode"/>
              </a:rPr>
              <a:t>An e-commerce </a:t>
            </a:r>
            <a:r>
              <a:rPr dirty="0" sz="1050" spc="25">
                <a:latin typeface="Lucida Sans Unicode"/>
                <a:cs typeface="Lucida Sans Unicode"/>
              </a:rPr>
              <a:t>website </a:t>
            </a:r>
            <a:r>
              <a:rPr dirty="0" sz="1050" spc="20">
                <a:latin typeface="Lucida Sans Unicode"/>
                <a:cs typeface="Lucida Sans Unicode"/>
              </a:rPr>
              <a:t>is </a:t>
            </a:r>
            <a:r>
              <a:rPr dirty="0" sz="1050" spc="25">
                <a:latin typeface="Lucida Sans Unicode"/>
                <a:cs typeface="Lucida Sans Unicode"/>
              </a:rPr>
              <a:t>one </a:t>
            </a:r>
            <a:r>
              <a:rPr dirty="0" sz="1050" spc="20">
                <a:latin typeface="Lucida Sans Unicode"/>
                <a:cs typeface="Lucida Sans Unicode"/>
              </a:rPr>
              <a:t>that </a:t>
            </a:r>
            <a:r>
              <a:rPr dirty="0" sz="1050" spc="25">
                <a:latin typeface="Lucida Sans Unicode"/>
                <a:cs typeface="Lucida Sans Unicode"/>
              </a:rPr>
              <a:t>allows </a:t>
            </a:r>
            <a:r>
              <a:rPr dirty="0" sz="1050" spc="20">
                <a:latin typeface="Lucida Sans Unicode"/>
                <a:cs typeface="Lucida Sans Unicode"/>
              </a:rPr>
              <a:t>people to </a:t>
            </a:r>
            <a:r>
              <a:rPr dirty="0" sz="1050" spc="25">
                <a:latin typeface="Lucida Sans Unicode"/>
                <a:cs typeface="Lucida Sans Unicode"/>
              </a:rPr>
              <a:t>buy and </a:t>
            </a:r>
            <a:r>
              <a:rPr dirty="0" sz="1050" spc="20">
                <a:latin typeface="Lucida Sans Unicode"/>
                <a:cs typeface="Lucida Sans Unicode"/>
              </a:rPr>
              <a:t>sell physical goods, services, </a:t>
            </a:r>
            <a:r>
              <a:rPr dirty="0" sz="1050" spc="25">
                <a:latin typeface="Lucida Sans Unicode"/>
                <a:cs typeface="Lucida Sans Unicode"/>
              </a:rPr>
              <a:t>and </a:t>
            </a:r>
            <a:r>
              <a:rPr dirty="0" sz="1050" spc="15">
                <a:latin typeface="Lucida Sans Unicode"/>
                <a:cs typeface="Lucida Sans Unicode"/>
              </a:rPr>
              <a:t>digital </a:t>
            </a:r>
            <a:r>
              <a:rPr dirty="0" sz="1050" spc="20">
                <a:latin typeface="Lucida Sans Unicode"/>
                <a:cs typeface="Lucida Sans Unicode"/>
              </a:rPr>
              <a:t> products </a:t>
            </a:r>
            <a:r>
              <a:rPr dirty="0" sz="1050" spc="25">
                <a:latin typeface="Lucida Sans Unicode"/>
                <a:cs typeface="Lucida Sans Unicode"/>
              </a:rPr>
              <a:t>over the </a:t>
            </a:r>
            <a:r>
              <a:rPr dirty="0" sz="1050" spc="20">
                <a:latin typeface="Lucida Sans Unicode"/>
                <a:cs typeface="Lucida Sans Unicode"/>
              </a:rPr>
              <a:t>internet rather </a:t>
            </a:r>
            <a:r>
              <a:rPr dirty="0" sz="1050" spc="25">
                <a:latin typeface="Lucida Sans Unicode"/>
                <a:cs typeface="Lucida Sans Unicode"/>
              </a:rPr>
              <a:t>than </a:t>
            </a:r>
            <a:r>
              <a:rPr dirty="0" sz="1050" spc="20">
                <a:latin typeface="Lucida Sans Unicode"/>
                <a:cs typeface="Lucida Sans Unicode"/>
              </a:rPr>
              <a:t>at </a:t>
            </a:r>
            <a:r>
              <a:rPr dirty="0" sz="1050" spc="30">
                <a:latin typeface="Lucida Sans Unicode"/>
                <a:cs typeface="Lucida Sans Unicode"/>
              </a:rPr>
              <a:t>a </a:t>
            </a:r>
            <a:r>
              <a:rPr dirty="0" sz="1050" spc="25">
                <a:latin typeface="Lucida Sans Unicode"/>
                <a:cs typeface="Lucida Sans Unicode"/>
              </a:rPr>
              <a:t>brick-and-mortar </a:t>
            </a:r>
            <a:r>
              <a:rPr dirty="0" sz="1050" spc="20">
                <a:latin typeface="Lucida Sans Unicode"/>
                <a:cs typeface="Lucida Sans Unicode"/>
              </a:rPr>
              <a:t>location. </a:t>
            </a:r>
            <a:r>
              <a:rPr dirty="0" sz="1050" spc="25">
                <a:latin typeface="Lucida Sans Unicode"/>
                <a:cs typeface="Lucida Sans Unicode"/>
              </a:rPr>
              <a:t>Through an </a:t>
            </a:r>
            <a:r>
              <a:rPr dirty="0" sz="1050" spc="30">
                <a:latin typeface="Lucida Sans Unicode"/>
                <a:cs typeface="Lucida Sans Unicode"/>
              </a:rPr>
              <a:t>e-commerce </a:t>
            </a:r>
            <a:r>
              <a:rPr dirty="0" sz="1050" spc="20">
                <a:latin typeface="Lucida Sans Unicode"/>
                <a:cs typeface="Lucida Sans Unicode"/>
              </a:rPr>
              <a:t>website, </a:t>
            </a:r>
            <a:r>
              <a:rPr dirty="0" sz="1050" spc="30">
                <a:latin typeface="Lucida Sans Unicode"/>
                <a:cs typeface="Lucida Sans Unicode"/>
              </a:rPr>
              <a:t>a 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business can process </a:t>
            </a:r>
            <a:r>
              <a:rPr dirty="0" sz="1050" spc="20">
                <a:latin typeface="Lucida Sans Unicode"/>
                <a:cs typeface="Lucida Sans Unicode"/>
              </a:rPr>
              <a:t>orders, accept </a:t>
            </a:r>
            <a:r>
              <a:rPr dirty="0" sz="1050" spc="25">
                <a:latin typeface="Lucida Sans Unicode"/>
                <a:cs typeface="Lucida Sans Unicode"/>
              </a:rPr>
              <a:t>payments, </a:t>
            </a:r>
            <a:r>
              <a:rPr dirty="0" sz="1050" spc="30">
                <a:latin typeface="Lucida Sans Unicode"/>
                <a:cs typeface="Lucida Sans Unicode"/>
              </a:rPr>
              <a:t>manage </a:t>
            </a:r>
            <a:r>
              <a:rPr dirty="0" sz="1050" spc="25">
                <a:latin typeface="Lucida Sans Unicode"/>
                <a:cs typeface="Lucida Sans Unicode"/>
              </a:rPr>
              <a:t>shipping and </a:t>
            </a:r>
            <a:r>
              <a:rPr dirty="0" sz="1050" spc="20">
                <a:latin typeface="Lucida Sans Unicode"/>
                <a:cs typeface="Lucida Sans Unicode"/>
              </a:rPr>
              <a:t>logistics, </a:t>
            </a:r>
            <a:r>
              <a:rPr dirty="0" sz="1050" spc="25">
                <a:latin typeface="Lucida Sans Unicode"/>
                <a:cs typeface="Lucida Sans Unicode"/>
              </a:rPr>
              <a:t>and provide customer 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7783" y="1916302"/>
          <a:ext cx="5041265" cy="263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1856105"/>
                <a:gridCol w="1823720"/>
                <a:gridCol w="685164"/>
              </a:tblGrid>
              <a:tr h="425196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6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000" spc="1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dirty="0" sz="1000" spc="1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3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2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1000" spc="-1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dirty="0" sz="1000" spc="-4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2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95"/>
              </a:spcBef>
            </a:pPr>
            <a:r>
              <a:rPr dirty="0" spc="-30"/>
              <a:t>Task-1</a:t>
            </a: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dirty="0" u="heavy" sz="1400" spc="-4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dirty="0" u="heavy" sz="1400" spc="-1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dirty="0" u="heavy" sz="1400" spc="-1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/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Create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SRS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: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“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E-Commerce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Web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”</a:t>
            </a:r>
            <a:endParaRPr sz="1200">
              <a:latin typeface="Lucida Sans Unicode"/>
              <a:cs typeface="Lucida Sans Unicode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dirty="0" sz="1200" spc="-4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Set-up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4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Github</a:t>
            </a:r>
            <a:r>
              <a:rPr dirty="0" sz="1200" spc="-4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account</a:t>
            </a:r>
            <a:endParaRPr sz="1200">
              <a:latin typeface="Lucida Sans Unicode"/>
              <a:cs typeface="Lucida Sans Unicode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/>
              <a:buChar char=""/>
              <a:tabLst>
                <a:tab pos="229235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Hands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–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on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Git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Bash</a:t>
            </a:r>
            <a:endParaRPr sz="1200">
              <a:latin typeface="Lucida Sans Unicode"/>
              <a:cs typeface="Lucida Sans Unicode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dirty="0" u="heavy" sz="1400" spc="-5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/>
          </a:p>
          <a:p>
            <a:pPr marL="240029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100%</a:t>
            </a:r>
            <a:r>
              <a:rPr dirty="0" sz="1200" spc="7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Completion</a:t>
            </a:r>
            <a:r>
              <a:rPr dirty="0" sz="1200" spc="4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the</a:t>
            </a:r>
            <a:r>
              <a:rPr dirty="0" sz="1200" spc="5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above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tasks</a:t>
            </a:r>
            <a:endParaRPr sz="1200">
              <a:latin typeface="Lucida Sans Unicode"/>
              <a:cs typeface="Lucida Sans Unicode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dirty="0" u="heavy" sz="140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dirty="0" u="heavy" sz="1400" spc="34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/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Get</a:t>
            </a:r>
            <a:r>
              <a:rPr dirty="0" sz="1200" spc="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5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know</a:t>
            </a:r>
            <a:r>
              <a:rPr dirty="0" sz="1200" spc="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about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different</a:t>
            </a:r>
            <a:r>
              <a:rPr dirty="0" sz="1200" spc="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lifecycle</a:t>
            </a:r>
            <a:r>
              <a:rPr dirty="0" sz="1200" spc="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models.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importance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how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create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an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SRS.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Knowing</a:t>
            </a:r>
            <a:r>
              <a:rPr dirty="0" sz="1200" spc="-7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dirty="0" sz="1200" spc="-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dirty="0" sz="1200" spc="-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Github.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200" spc="-2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agile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scrum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management</a:t>
            </a:r>
            <a:r>
              <a:rPr dirty="0" sz="1200" spc="-2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techniques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efficient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product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development.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w="0"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w="0"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1031868"/>
            <a:ext cx="3886835" cy="31902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509"/>
              </a:spcBef>
            </a:pP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Step-Wise</a:t>
            </a:r>
            <a:r>
              <a:rPr dirty="0" u="heavy" sz="1400" spc="-1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Description</a:t>
            </a:r>
            <a:endParaRPr sz="1400">
              <a:latin typeface="Tahoma"/>
              <a:cs typeface="Tahoma"/>
            </a:endParaRPr>
          </a:p>
          <a:p>
            <a:pPr marL="215265" indent="-18224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Write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for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your</a:t>
            </a:r>
            <a:r>
              <a:rPr dirty="0" sz="1200" spc="2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audience.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Include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all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relevant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information.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>
                <a:latin typeface="Lucida Sans Unicode"/>
                <a:cs typeface="Lucida Sans Unicode"/>
              </a:rPr>
              <a:t>Add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value</a:t>
            </a:r>
            <a:r>
              <a:rPr dirty="0" sz="1200" spc="1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with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benefits.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Make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it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scannable.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Use</a:t>
            </a:r>
            <a:r>
              <a:rPr dirty="0" sz="1200" spc="2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relevant</a:t>
            </a:r>
            <a:r>
              <a:rPr dirty="0" sz="1200" spc="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keywords.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Include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rich</a:t>
            </a:r>
            <a:r>
              <a:rPr dirty="0" sz="1200" spc="5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media.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Convince</a:t>
            </a:r>
            <a:r>
              <a:rPr dirty="0" sz="1200" spc="1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with</a:t>
            </a:r>
            <a:r>
              <a:rPr dirty="0" sz="1200" spc="4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social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proof.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Tel</a:t>
            </a:r>
            <a:r>
              <a:rPr dirty="0" sz="1200">
                <a:latin typeface="Lucida Sans Unicode"/>
                <a:cs typeface="Lucida Sans Unicode"/>
              </a:rPr>
              <a:t>l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min</a:t>
            </a:r>
            <a:r>
              <a:rPr dirty="0" sz="1200">
                <a:latin typeface="Lucida Sans Unicode"/>
                <a:cs typeface="Lucida Sans Unicode"/>
              </a:rPr>
              <a:t>i</a:t>
            </a:r>
            <a:r>
              <a:rPr dirty="0" sz="1200" spc="-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s</a:t>
            </a:r>
            <a:r>
              <a:rPr dirty="0" sz="1200" spc="-5">
                <a:latin typeface="Lucida Sans Unicode"/>
                <a:cs typeface="Lucida Sans Unicode"/>
              </a:rPr>
              <a:t>t</a:t>
            </a:r>
            <a:r>
              <a:rPr dirty="0" sz="1200" spc="-10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ri</a:t>
            </a:r>
            <a:r>
              <a:rPr dirty="0" sz="1200">
                <a:latin typeface="Lucida Sans Unicode"/>
                <a:cs typeface="Lucida Sans Unicode"/>
              </a:rPr>
              <a:t>es</a:t>
            </a:r>
            <a:endParaRPr sz="12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830"/>
              </a:spcBef>
            </a:pP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Summary</a:t>
            </a:r>
            <a:r>
              <a:rPr dirty="0" u="heavy" sz="1400" spc="-2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of</a:t>
            </a:r>
            <a:r>
              <a:rPr dirty="0" u="heavy" sz="1400" spc="1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your</a:t>
            </a:r>
            <a:r>
              <a:rPr dirty="0" u="heavy" sz="140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task</a:t>
            </a:r>
            <a:endParaRPr sz="1400">
              <a:latin typeface="Tahoma"/>
              <a:cs typeface="Tahoma"/>
            </a:endParaRPr>
          </a:p>
          <a:p>
            <a:pPr algn="just" marL="12700" marR="5080">
              <a:lnSpc>
                <a:spcPct val="99800"/>
              </a:lnSpc>
              <a:spcBef>
                <a:spcPts val="1045"/>
              </a:spcBef>
            </a:pPr>
            <a:r>
              <a:rPr dirty="0" sz="1200" spc="25">
                <a:latin typeface="Lucida Sans Unicode"/>
                <a:cs typeface="Lucida Sans Unicode"/>
              </a:rPr>
              <a:t>The</a:t>
            </a:r>
            <a:r>
              <a:rPr dirty="0" sz="1200" spc="30">
                <a:latin typeface="Lucida Sans Unicode"/>
                <a:cs typeface="Lucida Sans Unicode"/>
              </a:rPr>
              <a:t> purpose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of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the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project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is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to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build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an 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application </a:t>
            </a:r>
            <a:r>
              <a:rPr dirty="0" sz="1200" spc="30">
                <a:latin typeface="Lucida Sans Unicode"/>
                <a:cs typeface="Lucida Sans Unicode"/>
              </a:rPr>
              <a:t>program </a:t>
            </a:r>
            <a:r>
              <a:rPr dirty="0" sz="1200" spc="20">
                <a:latin typeface="Lucida Sans Unicode"/>
                <a:cs typeface="Lucida Sans Unicode"/>
              </a:rPr>
              <a:t>to </a:t>
            </a:r>
            <a:r>
              <a:rPr dirty="0" sz="1200" spc="25">
                <a:latin typeface="Lucida Sans Unicode"/>
                <a:cs typeface="Lucida Sans Unicode"/>
              </a:rPr>
              <a:t>reduce the </a:t>
            </a:r>
            <a:r>
              <a:rPr dirty="0" sz="1200" spc="30">
                <a:latin typeface="Lucida Sans Unicode"/>
                <a:cs typeface="Lucida Sans Unicode"/>
              </a:rPr>
              <a:t>manual </a:t>
            </a:r>
            <a:r>
              <a:rPr dirty="0" sz="1200" spc="25">
                <a:latin typeface="Lucida Sans Unicode"/>
                <a:cs typeface="Lucida Sans Unicode"/>
              </a:rPr>
              <a:t>work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for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managing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the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Clothes,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Item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Category,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Delivery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Address,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and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Shopping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Cart.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It</a:t>
            </a:r>
            <a:r>
              <a:rPr dirty="0" sz="1200" spc="20">
                <a:latin typeface="Lucida Sans Unicode"/>
                <a:cs typeface="Lucida Sans Unicode"/>
              </a:rPr>
              <a:t> tracks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all</a:t>
            </a:r>
            <a:r>
              <a:rPr dirty="0" sz="1200" spc="25">
                <a:latin typeface="Lucida Sans Unicode"/>
                <a:cs typeface="Lucida Sans Unicode"/>
              </a:rPr>
              <a:t> the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details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about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the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Shopping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Cart,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Customer,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Order.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w="0"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w="0"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dirty="0" u="heavy" sz="1600" spc="10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600" spc="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5" b="1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dirty="0" sz="1400" spc="-65" b="1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dirty="0" sz="1400" spc="-50" b="1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dirty="0" sz="1400" spc="-65" b="1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dirty="0" sz="1400" spc="-45" b="1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0"/>
              <a:t>S</a:t>
            </a:r>
            <a:r>
              <a:rPr dirty="0" spc="45"/>
              <a:t>u</a:t>
            </a:r>
            <a:r>
              <a:rPr dirty="0" spc="55"/>
              <a:t>b</a:t>
            </a:r>
            <a:r>
              <a:rPr dirty="0" spc="50"/>
              <a:t>mi</a:t>
            </a:r>
            <a:r>
              <a:rPr dirty="0" spc="50"/>
              <a:t>s</a:t>
            </a:r>
            <a:r>
              <a:rPr dirty="0" spc="35"/>
              <a:t>sio</a:t>
            </a:r>
            <a:r>
              <a:rPr dirty="0" spc="60"/>
              <a:t>n</a:t>
            </a:r>
            <a:r>
              <a:rPr dirty="0" spc="-145"/>
              <a:t> </a:t>
            </a:r>
            <a:r>
              <a:rPr dirty="0" spc="70"/>
              <a:t>G</a:t>
            </a:r>
            <a:r>
              <a:rPr dirty="0" spc="30"/>
              <a:t>i</a:t>
            </a:r>
            <a:r>
              <a:rPr dirty="0" spc="50"/>
              <a:t>th</a:t>
            </a:r>
            <a:r>
              <a:rPr dirty="0" spc="45"/>
              <a:t>u</a:t>
            </a:r>
            <a:r>
              <a:rPr dirty="0" spc="6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8562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Lucida Sans Unicode"/>
                <a:cs typeface="Lucida Sans Unicode"/>
              </a:rPr>
              <a:t>https://github.com/Manikandan1109/NM-AIT-GROUP9-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DELL-AKASH</dc:creator>
  <dc:title>Tips to Prepare for an Exam</dc:title>
  <dcterms:created xsi:type="dcterms:W3CDTF">2023-09-12T06:44:28Z</dcterms:created>
  <dcterms:modified xsi:type="dcterms:W3CDTF">2023-09-12T06:44:28Z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2023-09-12T00:00:00Z</vt:filetime>
  </property>
</Properties>
</file>