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65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Lucida Sans Unicode" panose="020B0602030504020204" pitchFamily="3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  <p:embeddedFont>
      <p:font typeface="SJNKRS+ArialMT" panose="020B0604020202020204"/>
      <p:regular r:id="rId27"/>
    </p:embeddedFont>
    <p:embeddedFont>
      <p:font typeface="SLFRMA+PublicSans-BoldItalic" panose="020B0604020202020204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1140" y="40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5B724DF7-95D5-A84A-FFCB-A6FF644729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61" y="1084313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-5" dirty="0">
                <a:latin typeface="Trebuchet MS"/>
                <a:cs typeface="Trebuchet MS"/>
              </a:rPr>
              <a:t>E</a:t>
            </a:r>
            <a:r>
              <a:rPr lang="en-IN" sz="1800" b="1" spc="-5" dirty="0">
                <a:latin typeface="Tahoma"/>
                <a:cs typeface="Tahoma"/>
              </a:rPr>
              <a:t>-</a:t>
            </a:r>
            <a:r>
              <a:rPr lang="en-IN" sz="1800" b="1" spc="-5" dirty="0">
                <a:latin typeface="Trebuchet MS"/>
                <a:cs typeface="Trebuchet MS"/>
              </a:rPr>
              <a:t>Commerce</a:t>
            </a:r>
            <a:r>
              <a:rPr lang="en-IN" sz="1800" b="1" spc="210" dirty="0">
                <a:latin typeface="Trebuchet MS"/>
                <a:cs typeface="Trebuchet MS"/>
              </a:rPr>
              <a:t> </a:t>
            </a:r>
            <a:r>
              <a:rPr lang="en-IN" sz="1800" b="1" spc="-10" dirty="0">
                <a:latin typeface="Trebuchet MS"/>
                <a:cs typeface="Trebuchet MS"/>
              </a:rPr>
              <a:t>Web</a:t>
            </a:r>
            <a:r>
              <a:rPr lang="en-IN" sz="1800" b="1" spc="195" dirty="0">
                <a:latin typeface="Trebuchet MS"/>
                <a:cs typeface="Trebuchet MS"/>
              </a:rPr>
              <a:t> </a:t>
            </a:r>
            <a:r>
              <a:rPr lang="en-IN" sz="1800" b="1" spc="-5" dirty="0">
                <a:latin typeface="Trebuchet MS"/>
                <a:cs typeface="Trebuchet MS"/>
              </a:rPr>
              <a:t>Application</a:t>
            </a:r>
            <a:r>
              <a:rPr lang="en-IN" sz="1800" b="1" spc="250" dirty="0">
                <a:latin typeface="Trebuchet MS"/>
                <a:cs typeface="Trebuchet MS"/>
              </a:rPr>
              <a:t>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78504"/>
              </p:ext>
            </p:extLst>
          </p:nvPr>
        </p:nvGraphicFramePr>
        <p:xfrm>
          <a:off x="551815" y="1709420"/>
          <a:ext cx="5022215" cy="29635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lang="en-IN" sz="1200" spc="-4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Hamiid.A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240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2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BBB1980F-C7CD-7B0C-6224-A301AC9BF5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07010" y="-49967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IN" sz="1200" b="1" i="0" dirty="0">
                <a:effectLst/>
                <a:latin typeface="Söhne"/>
              </a:rPr>
              <a:t> </a:t>
            </a:r>
            <a:r>
              <a:rPr lang="en-US" sz="1200" b="1" i="0" dirty="0">
                <a:solidFill>
                  <a:srgbClr val="22366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lanning and research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2.Tech stack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4.Database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5.Development and security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6.Payment integration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7.Testing and deployment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</a:t>
            </a:r>
            <a:r>
              <a:rPr lang="en-US"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task</a:t>
            </a:r>
            <a:endParaRPr lang="en-US"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reating an e-commerce web application involves various stages, from planning and design to development, testing, and ongoing maintenance. It's essential to prioritize user experience, security, and scalability to build a successful online store. Let me know if you'd like more information on any specific step or have any questions related to this task.</a:t>
            </a:r>
            <a:endParaRPr lang="en-I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064604" cy="30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https://github.com/Manikandan1109/NM-AIT-GROUP9-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561</Words>
  <Application>Microsoft Office PowerPoint</Application>
  <PresentationFormat>On-screen Show (16:9)</PresentationFormat>
  <Paragraphs>101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Bebas Neue</vt:lpstr>
      <vt:lpstr>Lucida Sans Unicode</vt:lpstr>
      <vt:lpstr>IDNLAK+EBGaramond-Medium</vt:lpstr>
      <vt:lpstr>Söhne</vt:lpstr>
      <vt:lpstr>SLFRMA+PublicSans-BoldItalic</vt:lpstr>
      <vt:lpstr>Arial</vt:lpstr>
      <vt:lpstr>CHCNIJ+PublicSans-Bold</vt:lpstr>
      <vt:lpstr>Trebuchet MS</vt:lpstr>
      <vt:lpstr>SJNKRS+ArialMT</vt:lpstr>
      <vt:lpstr>Poppins</vt:lpstr>
      <vt:lpstr>Wingdings</vt:lpstr>
      <vt:lpstr>Tahoma</vt:lpstr>
      <vt:lpstr>CSBFGQ+EBGaramond-Bold</vt:lpstr>
      <vt:lpstr>Times New Roman</vt:lpstr>
      <vt:lpstr>Poppins Black</vt:lpstr>
      <vt:lpstr>Calibri</vt:lpstr>
      <vt:lpstr>LNEEUU+EBGaramond-Regular</vt:lpstr>
      <vt:lpstr>Theme Office</vt:lpstr>
      <vt:lpstr>Tips to Prepare for an Exam by Slidesgo</vt:lpstr>
      <vt:lpstr>“E-Commerce Web Application”  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singadurai m</dc:creator>
  <cp:lastModifiedBy>singadurai m</cp:lastModifiedBy>
  <cp:revision>5</cp:revision>
  <dcterms:created xsi:type="dcterms:W3CDTF">2023-10-30T05:21:36Z</dcterms:created>
  <dcterms:modified xsi:type="dcterms:W3CDTF">2023-10-31T03:55:17Z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