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66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B Garamond ExtraBold" panose="00000900000000000000" pitchFamily="2" charset="0"/>
      <p:bold r:id="rId21"/>
      <p:boldItalic r:id="rId22"/>
    </p:embeddedFont>
    <p:embeddedFont>
      <p:font typeface="Lucida Sans Unicode" panose="020B0602030504020204" pitchFamily="34" charset="0"/>
      <p:regular r:id="rId23"/>
    </p:embeddedFont>
    <p:embeddedFont>
      <p:font typeface="Montserrat ExtraBold" panose="00000900000000000000" pitchFamily="2" charset="0"/>
      <p:bold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oppins Black" panose="00000A00000000000000" pitchFamily="2" charset="0"/>
      <p:bold r:id="rId30"/>
      <p:boldItalic r:id="rId31"/>
    </p:embeddedFont>
    <p:embeddedFont>
      <p:font typeface="Public Sans" panose="020B0604020202020204" charset="0"/>
      <p:regular r:id="rId32"/>
    </p:embeddedFont>
    <p:embeddedFont>
      <p:font typeface="Tahoma" panose="020B0604030504040204" pitchFamily="34" charset="0"/>
      <p:regular r:id="rId33"/>
      <p:bold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792" y="40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presProps" Target="presProps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10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23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59" Type="http://schemas.openxmlformats.org/officeDocument/2006/relationships/slideLayout" Target="../slideLayouts/slideLayout177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54" Type="http://schemas.openxmlformats.org/officeDocument/2006/relationships/slideLayout" Target="../slideLayouts/slideLayout172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67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66" Type="http://schemas.openxmlformats.org/officeDocument/2006/relationships/slideLayout" Target="../slideLayouts/slideLayout184.xml"/><Relationship Id="rId87" Type="http://schemas.openxmlformats.org/officeDocument/2006/relationships/slideLayout" Target="../slideLayouts/slideLayout205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74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64.xml"/><Relationship Id="rId67" Type="http://schemas.openxmlformats.org/officeDocument/2006/relationships/slideLayout" Target="../slideLayouts/slideLayout185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62" Type="http://schemas.openxmlformats.org/officeDocument/2006/relationships/slideLayout" Target="../slideLayouts/slideLayout180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111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object 9">
            <a:extLst>
              <a:ext uri="{FF2B5EF4-FFF2-40B4-BE49-F238E27FC236}">
                <a16:creationId xmlns:a16="http://schemas.microsoft.com/office/drawing/2014/main" id="{5AF9C05C-8036-1526-862B-CA39E5B83E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3337" y="1341682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600" b="1" spc="-5" dirty="0">
                <a:latin typeface="Trebuchet MS"/>
                <a:cs typeface="Trebuchet MS"/>
              </a:rPr>
              <a:t>E</a:t>
            </a:r>
            <a:r>
              <a:rPr lang="en-IN" sz="1600" b="1" spc="-5" dirty="0">
                <a:latin typeface="Tahoma"/>
                <a:cs typeface="Tahoma"/>
              </a:rPr>
              <a:t>-</a:t>
            </a:r>
            <a:r>
              <a:rPr lang="en-IN" sz="1600" b="1" spc="-5" dirty="0">
                <a:latin typeface="Trebuchet MS"/>
                <a:cs typeface="Trebuchet MS"/>
              </a:rPr>
              <a:t>Commerce</a:t>
            </a:r>
            <a:r>
              <a:rPr lang="en-IN" sz="1600" b="1" spc="210" dirty="0">
                <a:latin typeface="Trebuchet MS"/>
                <a:cs typeface="Trebuchet MS"/>
              </a:rPr>
              <a:t> </a:t>
            </a:r>
            <a:r>
              <a:rPr lang="en-IN" sz="1600" b="1" spc="-10" dirty="0">
                <a:latin typeface="Trebuchet MS"/>
                <a:cs typeface="Trebuchet MS"/>
              </a:rPr>
              <a:t>Web</a:t>
            </a:r>
            <a:r>
              <a:rPr lang="en-IN" sz="1600" b="1" spc="195" dirty="0">
                <a:latin typeface="Trebuchet MS"/>
                <a:cs typeface="Trebuchet MS"/>
              </a:rPr>
              <a:t> </a:t>
            </a:r>
            <a:r>
              <a:rPr lang="en-IN" sz="1600" b="1" spc="-5" dirty="0">
                <a:latin typeface="Trebuchet MS"/>
                <a:cs typeface="Trebuchet MS"/>
              </a:rPr>
              <a:t>Application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200" spc="30" dirty="0">
                <a:latin typeface="Lucida Sans Unicode"/>
                <a:cs typeface="Lucida Sans Unicode"/>
              </a:rPr>
              <a:t>An e-commerce </a:t>
            </a:r>
            <a:r>
              <a:rPr lang="en-US" sz="1200" spc="25" dirty="0">
                <a:latin typeface="Lucida Sans Unicode"/>
                <a:cs typeface="Lucida Sans Unicode"/>
              </a:rPr>
              <a:t>website </a:t>
            </a:r>
            <a:r>
              <a:rPr lang="en-US" sz="1200" spc="20" dirty="0">
                <a:latin typeface="Lucida Sans Unicode"/>
                <a:cs typeface="Lucida Sans Unicode"/>
              </a:rPr>
              <a:t>is </a:t>
            </a:r>
            <a:r>
              <a:rPr lang="en-US" sz="1200" spc="25" dirty="0">
                <a:latin typeface="Lucida Sans Unicode"/>
                <a:cs typeface="Lucida Sans Unicode"/>
              </a:rPr>
              <a:t>one </a:t>
            </a:r>
            <a:r>
              <a:rPr lang="en-US" sz="1200" spc="20" dirty="0">
                <a:latin typeface="Lucida Sans Unicode"/>
                <a:cs typeface="Lucida Sans Unicode"/>
              </a:rPr>
              <a:t>that </a:t>
            </a:r>
            <a:r>
              <a:rPr lang="en-US" sz="1200" spc="25" dirty="0">
                <a:latin typeface="Lucida Sans Unicode"/>
                <a:cs typeface="Lucida Sans Unicode"/>
              </a:rPr>
              <a:t>allows </a:t>
            </a:r>
            <a:r>
              <a:rPr lang="en-US" sz="1200" spc="20" dirty="0">
                <a:latin typeface="Lucida Sans Unicode"/>
                <a:cs typeface="Lucida Sans Unicode"/>
              </a:rPr>
              <a:t>people to </a:t>
            </a:r>
            <a:r>
              <a:rPr lang="en-US" sz="1200" spc="25" dirty="0">
                <a:latin typeface="Lucida Sans Unicode"/>
                <a:cs typeface="Lucida Sans Unicode"/>
              </a:rPr>
              <a:t>buy and </a:t>
            </a:r>
            <a:r>
              <a:rPr lang="en-US" sz="1200" spc="20" dirty="0">
                <a:latin typeface="Lucida Sans Unicode"/>
                <a:cs typeface="Lucida Sans Unicode"/>
              </a:rPr>
              <a:t>sell physical goods, services, </a:t>
            </a:r>
            <a:r>
              <a:rPr lang="en-US" sz="1200" spc="25" dirty="0">
                <a:latin typeface="Lucida Sans Unicode"/>
                <a:cs typeface="Lucida Sans Unicode"/>
              </a:rPr>
              <a:t>and </a:t>
            </a:r>
            <a:r>
              <a:rPr lang="en-US" sz="1200" spc="15" dirty="0">
                <a:latin typeface="Lucida Sans Unicode"/>
                <a:cs typeface="Lucida Sans Unicode"/>
              </a:rPr>
              <a:t>digital </a:t>
            </a:r>
            <a:r>
              <a:rPr lang="en-US" sz="1200" spc="20" dirty="0">
                <a:latin typeface="Lucida Sans Unicode"/>
                <a:cs typeface="Lucida Sans Unicode"/>
              </a:rPr>
              <a:t> products </a:t>
            </a:r>
            <a:r>
              <a:rPr lang="en-US" sz="1200" spc="25" dirty="0">
                <a:latin typeface="Lucida Sans Unicode"/>
                <a:cs typeface="Lucida Sans Unicode"/>
              </a:rPr>
              <a:t>over the </a:t>
            </a:r>
            <a:r>
              <a:rPr lang="en-US" sz="1200" spc="20" dirty="0">
                <a:latin typeface="Lucida Sans Unicode"/>
                <a:cs typeface="Lucida Sans Unicode"/>
              </a:rPr>
              <a:t>internet rather </a:t>
            </a:r>
            <a:r>
              <a:rPr lang="en-US" sz="1200" spc="25" dirty="0">
                <a:latin typeface="Lucida Sans Unicode"/>
                <a:cs typeface="Lucida Sans Unicode"/>
              </a:rPr>
              <a:t>than </a:t>
            </a:r>
            <a:r>
              <a:rPr lang="en-US" sz="1200" spc="20" dirty="0">
                <a:latin typeface="Lucida Sans Unicode"/>
                <a:cs typeface="Lucida Sans Unicode"/>
              </a:rPr>
              <a:t>at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25" dirty="0">
                <a:latin typeface="Lucida Sans Unicode"/>
                <a:cs typeface="Lucida Sans Unicode"/>
              </a:rPr>
              <a:t>brick-and-mortar </a:t>
            </a:r>
            <a:r>
              <a:rPr lang="en-US" sz="1200" spc="20" dirty="0">
                <a:latin typeface="Lucida Sans Unicode"/>
                <a:cs typeface="Lucida Sans Unicode"/>
              </a:rPr>
              <a:t>location. </a:t>
            </a:r>
            <a:r>
              <a:rPr lang="en-US" sz="1200" spc="25" dirty="0">
                <a:latin typeface="Lucida Sans Unicode"/>
                <a:cs typeface="Lucida Sans Unicode"/>
              </a:rPr>
              <a:t>Through an </a:t>
            </a:r>
            <a:r>
              <a:rPr lang="en-US" sz="1200" spc="30" dirty="0">
                <a:latin typeface="Lucida Sans Unicode"/>
                <a:cs typeface="Lucida Sans Unicode"/>
              </a:rPr>
              <a:t>e-commerce </a:t>
            </a:r>
            <a:r>
              <a:rPr lang="en-US" sz="1200" spc="20" dirty="0">
                <a:latin typeface="Lucida Sans Unicode"/>
                <a:cs typeface="Lucida Sans Unicode"/>
              </a:rPr>
              <a:t>website,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25" dirty="0">
                <a:latin typeface="Lucida Sans Unicode"/>
                <a:cs typeface="Lucida Sans Unicode"/>
              </a:rPr>
              <a:t>business can process </a:t>
            </a:r>
            <a:r>
              <a:rPr lang="en-US" sz="1200" spc="20" dirty="0">
                <a:latin typeface="Lucida Sans Unicode"/>
                <a:cs typeface="Lucida Sans Unicode"/>
              </a:rPr>
              <a:t>orders, accept </a:t>
            </a:r>
            <a:r>
              <a:rPr lang="en-US" sz="1200" spc="25" dirty="0">
                <a:latin typeface="Lucida Sans Unicode"/>
                <a:cs typeface="Lucida Sans Unicode"/>
              </a:rPr>
              <a:t>payments, </a:t>
            </a:r>
            <a:r>
              <a:rPr lang="en-US" sz="1200" spc="30" dirty="0">
                <a:latin typeface="Lucida Sans Unicode"/>
                <a:cs typeface="Lucida Sans Unicode"/>
              </a:rPr>
              <a:t>manage </a:t>
            </a:r>
            <a:r>
              <a:rPr lang="en-US" sz="1200" spc="25" dirty="0">
                <a:latin typeface="Lucida Sans Unicode"/>
                <a:cs typeface="Lucida Sans Unicode"/>
              </a:rPr>
              <a:t>shipping and </a:t>
            </a:r>
            <a:r>
              <a:rPr lang="en-US" sz="1200" spc="20" dirty="0">
                <a:latin typeface="Lucida Sans Unicode"/>
                <a:cs typeface="Lucida Sans Unicode"/>
              </a:rPr>
              <a:t>logistics, </a:t>
            </a:r>
            <a:r>
              <a:rPr lang="en-US" sz="1200" spc="25" dirty="0">
                <a:latin typeface="Lucida Sans Unicode"/>
                <a:cs typeface="Lucida Sans Unicode"/>
              </a:rPr>
              <a:t>and provide customer 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20" dirty="0">
                <a:latin typeface="Lucida Sans Unicode"/>
                <a:cs typeface="Lucida Sans Unicode"/>
              </a:rPr>
              <a:t>service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40657"/>
              </p:ext>
            </p:extLst>
          </p:nvPr>
        </p:nvGraphicFramePr>
        <p:xfrm>
          <a:off x="551543" y="1686377"/>
          <a:ext cx="5021943" cy="29864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@nadeem-aman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Nadeem</a:t>
                      </a:r>
                      <a:r>
                        <a:rPr lang="en-IN" sz="1200" spc="-4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Hamiid.A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@singadurai054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2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Singadurai.M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@Manikandan1109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Manikandan.s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74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@Sathish52-hero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Sathish.R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ject 9">
            <a:extLst>
              <a:ext uri="{FF2B5EF4-FFF2-40B4-BE49-F238E27FC236}">
                <a16:creationId xmlns:a16="http://schemas.microsoft.com/office/drawing/2014/main" id="{15D1B071-A991-1863-663D-8036FE683B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6058" y="1996684"/>
            <a:ext cx="2927711" cy="2024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-384175" y="17595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446405" y="237490"/>
            <a:ext cx="8601710" cy="479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Planning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Design and Development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E-commerce Features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SEO &amp; Marketing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Testing 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Launch 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 dirty="0" err="1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Maintanance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Creating an e-commerce web application involves careful planning, development, security measures, marketing, and ongoing maintenance 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It's essential to prioritize user experience, security, and marketing to ensure the success of your e-commerce venture.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If you have more specific questions or need guidance on any of these steps, feel free to ask</a:t>
            </a:r>
            <a:endParaRPr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3586314" y="2386940"/>
            <a:ext cx="34882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2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https://github.com/Manikandan1109/NM-AIT-GROUP9-</a:t>
            </a:r>
            <a:endParaRPr lang="en-US" sz="1200" b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357</Words>
  <Application>Microsoft Office PowerPoint</Application>
  <PresentationFormat>On-screen Show (16:9)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5" baseType="lpstr">
      <vt:lpstr>Lucida Sans Unicode</vt:lpstr>
      <vt:lpstr>Arial</vt:lpstr>
      <vt:lpstr>Tahoma</vt:lpstr>
      <vt:lpstr>Times New Roman</vt:lpstr>
      <vt:lpstr>EB Garamond ExtraBold</vt:lpstr>
      <vt:lpstr>Trebuchet MS</vt:lpstr>
      <vt:lpstr>Wingdings</vt:lpstr>
      <vt:lpstr>Calibri</vt:lpstr>
      <vt:lpstr>Montserrat ExtraBold</vt:lpstr>
      <vt:lpstr>Noto Sans Symbols</vt:lpstr>
      <vt:lpstr>EB Garamond</vt:lpstr>
      <vt:lpstr>Public Sans</vt:lpstr>
      <vt:lpstr>Bebas Neue</vt:lpstr>
      <vt:lpstr>Poppins</vt:lpstr>
      <vt:lpstr>Poppins Black</vt:lpstr>
      <vt:lpstr>Simple Light</vt:lpstr>
      <vt:lpstr>Simple Light</vt:lpstr>
      <vt:lpstr>Tips to Prepare for an Exam by Slidesgo</vt:lpstr>
      <vt:lpstr>“E-Commerce Web Application ”  Task - 4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- 4</dc:title>
  <dc:creator>Dr Manish Sharma</dc:creator>
  <cp:lastModifiedBy>singadurai m</cp:lastModifiedBy>
  <cp:revision>9</cp:revision>
  <dcterms:created xsi:type="dcterms:W3CDTF">2023-10-30T12:28:00Z</dcterms:created>
  <dcterms:modified xsi:type="dcterms:W3CDTF">2023-10-31T05:13:40Z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CB1866F244204D178732A64650874D5F_13</vt:lpwstr>
  </property>
  <property fmtid="{D5CDD505-2E9C-101B-9397-08002B2CF9AE}" pid="3" name="KSOProductBuildVer">
    <vt:lpwstr>1033-12.2.0.13266</vt:lpwstr>
  </property>
</Properties>
</file>