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7" r:id="rId10"/>
    <p:sldId id="264" r:id="rId11"/>
    <p:sldId id="266" r:id="rId12"/>
    <p:sldId id="265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36435C-D47E-4265-BC05-B5C9174C580F}" type="datetimeFigureOut">
              <a:rPr lang="en-IN" smtClean="0"/>
              <a:t>16-05-2025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BF1204-C3A0-4A66-B5E5-339B351A61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805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1204-C3A0-4A66-B5E5-339B351A614E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7671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BF1204-C3A0-4A66-B5E5-339B351A614E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36437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5/16/2025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929FDC-F9B9-C68B-9513-75CF264AAD4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Resume Builder Pro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76EBAC-A431-7A45-7258-40223E0FCEC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 Create Professional Resumes Effortlessly</a:t>
            </a:r>
          </a:p>
        </p:txBody>
      </p:sp>
    </p:spTree>
    <p:extLst>
      <p:ext uri="{BB962C8B-B14F-4D97-AF65-F5344CB8AC3E}">
        <p14:creationId xmlns:p14="http://schemas.microsoft.com/office/powerpoint/2010/main" val="35955119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61BBC-DE20-12B8-8F4D-9826D115F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65006"/>
            <a:ext cx="9603275" cy="388748"/>
          </a:xfrm>
        </p:spPr>
        <p:txBody>
          <a:bodyPr>
            <a:normAutofit fontScale="90000"/>
          </a:bodyPr>
          <a:lstStyle/>
          <a:p>
            <a:r>
              <a:rPr lang="en-IN" sz="2000" b="0" i="0" dirty="0">
                <a:effectLst/>
                <a:latin typeface="DeepSeek-CJK-patch"/>
              </a:rPr>
              <a:t>Work Experience: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CD04715-8F9F-C026-7262-EF77BD833D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4807" y="2016125"/>
            <a:ext cx="9336710" cy="3449638"/>
          </a:xfrm>
        </p:spPr>
      </p:pic>
    </p:spTree>
    <p:extLst>
      <p:ext uri="{BB962C8B-B14F-4D97-AF65-F5344CB8AC3E}">
        <p14:creationId xmlns:p14="http://schemas.microsoft.com/office/powerpoint/2010/main" val="41615670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AC417-39AA-755A-3FF8-FDE2CC5C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75" y="1451999"/>
            <a:ext cx="9603275" cy="1049235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  <a:latin typeface="DeepSeek-CJK-patch"/>
              </a:rPr>
              <a:t>Skills: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FD351F-840C-1A68-E3BF-A6D24A569E6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799995"/>
            <a:ext cx="9604375" cy="18818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66AD2DE-6798-FFEC-8C6C-F1A66BD80332}"/>
              </a:ext>
            </a:extLst>
          </p:cNvPr>
          <p:cNvSpPr txBox="1"/>
          <p:nvPr/>
        </p:nvSpPr>
        <p:spPr>
          <a:xfrm>
            <a:off x="3050458" y="3251708"/>
            <a:ext cx="61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Skills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214998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C4274-3D14-D3EC-A419-9F3C867C3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99159"/>
            <a:ext cx="9603275" cy="354595"/>
          </a:xfrm>
        </p:spPr>
        <p:txBody>
          <a:bodyPr>
            <a:normAutofit fontScale="90000"/>
          </a:bodyPr>
          <a:lstStyle/>
          <a:p>
            <a:r>
              <a:rPr lang="en-IN" sz="2000" b="0" i="0" dirty="0">
                <a:effectLst/>
                <a:latin typeface="DeepSeek-CJK-patch"/>
              </a:rPr>
              <a:t>Projects: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3FD678-A9E5-CB51-9B5B-7F7D747D40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123046"/>
            <a:ext cx="9604375" cy="3235795"/>
          </a:xfrm>
        </p:spPr>
      </p:pic>
    </p:spTree>
    <p:extLst>
      <p:ext uri="{BB962C8B-B14F-4D97-AF65-F5344CB8AC3E}">
        <p14:creationId xmlns:p14="http://schemas.microsoft.com/office/powerpoint/2010/main" val="18092647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03921-7927-A98F-6FD9-340FC8037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75" y="1473112"/>
            <a:ext cx="9603275" cy="1049235"/>
          </a:xfrm>
        </p:spPr>
        <p:txBody>
          <a:bodyPr/>
          <a:lstStyle/>
          <a:p>
            <a:r>
              <a:rPr lang="en-IN" sz="2000" i="0" dirty="0">
                <a:effectLst/>
                <a:latin typeface="DeepSeek-CJK-patch"/>
              </a:rPr>
              <a:t>Certifications: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CDA5B3-91F6-B306-AAD6-8F77AA6591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422756"/>
            <a:ext cx="9604375" cy="2636376"/>
          </a:xfrm>
        </p:spPr>
      </p:pic>
    </p:spTree>
    <p:extLst>
      <p:ext uri="{BB962C8B-B14F-4D97-AF65-F5344CB8AC3E}">
        <p14:creationId xmlns:p14="http://schemas.microsoft.com/office/powerpoint/2010/main" val="2595039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4EDD94-6376-EA0D-CD56-C0103C096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2075" y="1463281"/>
            <a:ext cx="9603275" cy="1049235"/>
          </a:xfrm>
        </p:spPr>
        <p:txBody>
          <a:bodyPr>
            <a:normAutofit/>
          </a:bodyPr>
          <a:lstStyle/>
          <a:p>
            <a:r>
              <a:rPr lang="en-IN" sz="2000" b="0" i="0" dirty="0">
                <a:effectLst/>
                <a:latin typeface="DeepSeek-CJK-patch"/>
              </a:rPr>
              <a:t>Languages:</a:t>
            </a:r>
            <a:endParaRPr lang="en-IN" sz="20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63482A2-A413-BFA0-BC56-12D8209DC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724046"/>
            <a:ext cx="9604375" cy="2033796"/>
          </a:xfrm>
        </p:spPr>
      </p:pic>
    </p:spTree>
    <p:extLst>
      <p:ext uri="{BB962C8B-B14F-4D97-AF65-F5344CB8AC3E}">
        <p14:creationId xmlns:p14="http://schemas.microsoft.com/office/powerpoint/2010/main" val="2295232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10CDA-8A5A-8E9F-9BD3-128E88E3C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8" y="1391655"/>
            <a:ext cx="9603275" cy="462099"/>
          </a:xfrm>
        </p:spPr>
        <p:txBody>
          <a:bodyPr>
            <a:normAutofit/>
          </a:bodyPr>
          <a:lstStyle/>
          <a:p>
            <a:r>
              <a:rPr lang="en-IN" sz="2000" dirty="0"/>
              <a:t>Template designs: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4F936CF-F79C-8527-282A-E866091D3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1579" y="2290915"/>
            <a:ext cx="4503174" cy="317543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81CE3F3-5534-E692-EF97-D2070AD77F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3216" y="2271835"/>
            <a:ext cx="5466736" cy="3194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44776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6D87-5682-89C7-EDBE-1E02470188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Future Roadmap:</a:t>
            </a:r>
            <a:br>
              <a:rPr lang="en-IN" b="1" i="0" dirty="0"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69BCA1-2A86-515C-E75F-638BE738C9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AI-powered content suggestions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Cloud sync (Firebase integration)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Cover letter builder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US" b="0" i="0" dirty="0">
                <a:effectLst/>
                <a:latin typeface="DeepSeek-CJK-patch"/>
              </a:rPr>
              <a:t>Multi-language support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4242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FFB6B-3626-E968-C00F-C61B9B9E0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278194"/>
            <a:ext cx="9603275" cy="2150806"/>
          </a:xfrm>
        </p:spPr>
        <p:txBody>
          <a:bodyPr/>
          <a:lstStyle/>
          <a:p>
            <a:r>
              <a:rPr lang="en-IN" dirty="0"/>
              <a:t>Thank you.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06B15-274E-4834-6709-6D3583231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6967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0CA28-82B6-703D-DB3F-EB3819DC5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3FE7A-7B8E-9297-4CD5-6938045D4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Introduction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Key Features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Technology Stack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User Authentication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b="1" i="0" dirty="0">
                <a:effectLst/>
                <a:latin typeface="DeepSeek-CJK-patch"/>
              </a:rPr>
              <a:t>Resume Sections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IN" b="1" i="0" dirty="0">
                <a:effectLst/>
                <a:latin typeface="DeepSeek-CJK-patch"/>
              </a:rPr>
              <a:t>Future Roadmap</a:t>
            </a:r>
          </a:p>
          <a:p>
            <a:pPr marL="0" indent="0"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None/>
            </a:pPr>
            <a:endParaRPr lang="en-IN" b="1" i="0" dirty="0">
              <a:effectLst/>
              <a:latin typeface="DeepSeek-CJK-patch"/>
            </a:endParaRP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19823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A81C-CD99-C46A-35B1-359CE5555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Introduction</a:t>
            </a:r>
            <a:br>
              <a:rPr lang="en-US" b="1" i="0" dirty="0"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41927A-9493-FD74-DB5A-ABDC7E13B2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900" b="1" i="0" dirty="0">
                <a:effectLst/>
                <a:latin typeface="DeepSeek-CJK-patch"/>
              </a:rPr>
              <a:t>Resume Builder Pro revolutionizes resume creation by combining smart technology with beautiful design. Our platform eliminates the frustration of formatting while helping you showcase your professional journey effectively.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US" sz="2400" b="1" i="0" dirty="0">
                <a:effectLst/>
                <a:latin typeface="DeepSeek-CJK-patch"/>
              </a:rPr>
              <a:t>Key Value Propositions: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400" b="1" i="1" dirty="0">
                <a:effectLst/>
                <a:latin typeface="DeepSeek-CJK-patch"/>
              </a:rPr>
              <a:t>For Job Seekers:</a:t>
            </a:r>
            <a:r>
              <a:rPr lang="en-US" sz="2400" b="1" i="0" dirty="0">
                <a:effectLst/>
                <a:latin typeface="DeepSeek-CJK-patch"/>
              </a:rPr>
              <a:t> "Spend time perfecting your content, not fighting with margins - we handle the formatting magic."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400" b="1" i="1" dirty="0">
                <a:effectLst/>
                <a:latin typeface="DeepSeek-CJK-patch"/>
              </a:rPr>
              <a:t>For Career Changers:</a:t>
            </a:r>
            <a:r>
              <a:rPr lang="en-US" sz="2400" b="1" i="0" dirty="0">
                <a:effectLst/>
                <a:latin typeface="DeepSeek-CJK-patch"/>
              </a:rPr>
              <a:t> "Adapt your experience seamlessly for new industries with our flexible templates."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+mj-lt"/>
              <a:buAutoNum type="arabicPeriod"/>
            </a:pPr>
            <a:r>
              <a:rPr lang="en-US" sz="2400" b="1" i="1" dirty="0">
                <a:effectLst/>
                <a:latin typeface="DeepSeek-CJK-patch"/>
              </a:rPr>
              <a:t>For Students:</a:t>
            </a:r>
            <a:r>
              <a:rPr lang="en-US" sz="2400" b="1" i="0" dirty="0">
                <a:effectLst/>
                <a:latin typeface="DeepSeek-CJK-patch"/>
              </a:rPr>
              <a:t> "Transform limited experience into a professional presentation that stands out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7354433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EC2D9-F81E-2D40-C9C5-1AA1F14925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Key Features</a:t>
            </a:r>
            <a:br>
              <a:rPr lang="en-US" b="1" i="0" dirty="0"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A1014-985C-4395-BEC1-02AE9FD54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*3+ Professional Templates</a:t>
            </a:r>
            <a:br>
              <a:rPr lang="en-US" b="1" dirty="0"/>
            </a:br>
            <a:r>
              <a:rPr lang="en-US" b="1" dirty="0"/>
              <a:t>*</a:t>
            </a:r>
            <a:r>
              <a:rPr lang="en-US" b="1" i="0" dirty="0">
                <a:effectLst/>
                <a:latin typeface="DeepSeek-CJK-patch"/>
              </a:rPr>
              <a:t>Custom Color Schemes</a:t>
            </a:r>
            <a:br>
              <a:rPr lang="en-US" b="1" dirty="0"/>
            </a:br>
            <a:r>
              <a:rPr lang="en-US" b="1" i="0" dirty="0">
                <a:effectLst/>
                <a:latin typeface="DeepSeek-CJK-patch"/>
              </a:rPr>
              <a:t>*Real-Time Preview</a:t>
            </a:r>
            <a:br>
              <a:rPr lang="en-US" b="1" dirty="0"/>
            </a:br>
            <a:r>
              <a:rPr lang="en-US" b="1" i="0" dirty="0">
                <a:effectLst/>
                <a:latin typeface="DeepSeek-CJK-patch"/>
              </a:rPr>
              <a:t>*PDF &amp; JSON Export</a:t>
            </a:r>
            <a:br>
              <a:rPr lang="en-US" b="1" dirty="0"/>
            </a:br>
            <a:r>
              <a:rPr lang="en-US" b="1" dirty="0">
                <a:latin typeface="DeepSeek-CJK-patch"/>
              </a:rPr>
              <a:t>*</a:t>
            </a:r>
            <a:r>
              <a:rPr lang="en-US" b="1" i="0" dirty="0">
                <a:effectLst/>
                <a:latin typeface="DeepSeek-CJK-patch"/>
              </a:rPr>
              <a:t> Auto-Save Functionality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6666377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1DF63-F95D-3239-8DDB-0FF19F949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Technology Stack</a:t>
            </a:r>
            <a:br>
              <a:rPr lang="en-US" b="1" i="0" dirty="0"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220BEB-8B2E-41CC-3618-D625FF1E09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None/>
            </a:pPr>
            <a:r>
              <a:rPr lang="en-IN" b="1" i="0" dirty="0">
                <a:effectLst/>
                <a:latin typeface="DeepSeek-CJK-patch"/>
              </a:rPr>
              <a:t>Frontend:</a:t>
            </a:r>
          </a:p>
          <a:p>
            <a:pPr algn="l">
              <a:lnSpc>
                <a:spcPts val="2143"/>
              </a:lnSpc>
              <a:spcBef>
                <a:spcPts val="1029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React.js (Interactive UI)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Tailwind CSS (Styling)</a:t>
            </a:r>
            <a:br>
              <a:rPr lang="en-IN" b="1" i="0" dirty="0">
                <a:effectLst/>
                <a:latin typeface="DeepSeek-CJK-patch"/>
              </a:rPr>
            </a:br>
            <a:r>
              <a:rPr lang="en-IN" b="1" i="0" dirty="0">
                <a:effectLst/>
                <a:latin typeface="DeepSeek-CJK-patch"/>
              </a:rPr>
              <a:t>Libraries: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html2pdf.js (PDF generation)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Font Awesome (Icons)</a:t>
            </a:r>
            <a:br>
              <a:rPr lang="en-IN" b="1" i="0" dirty="0">
                <a:effectLst/>
                <a:latin typeface="DeepSeek-CJK-patch"/>
              </a:rPr>
            </a:br>
            <a:r>
              <a:rPr lang="en-IN" b="1" i="0" dirty="0">
                <a:effectLst/>
                <a:latin typeface="DeepSeek-CJK-patch"/>
              </a:rPr>
              <a:t>Storage:</a:t>
            </a:r>
          </a:p>
          <a:p>
            <a:pPr algn="l">
              <a:lnSpc>
                <a:spcPts val="2143"/>
              </a:lnSpc>
              <a:spcBef>
                <a:spcPts val="300"/>
              </a:spcBef>
              <a:spcAft>
                <a:spcPts val="1029"/>
              </a:spcAft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Browser </a:t>
            </a:r>
            <a:r>
              <a:rPr lang="en-IN" b="1" i="0" dirty="0" err="1">
                <a:effectLst/>
                <a:latin typeface="DeepSeek-CJK-patch"/>
              </a:rPr>
              <a:t>localStorage</a:t>
            </a:r>
            <a:endParaRPr lang="en-IN" b="1" i="0" dirty="0">
              <a:effectLst/>
              <a:latin typeface="DeepSeek-CJK-patch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99447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E2AED1-E75C-CD9A-9233-D0E080B2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User Authentication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7AE7-ABBB-3410-F84E-EF281EF80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DeepSeek-CJK-patch"/>
              </a:rPr>
              <a:t>Login/Register system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0F6F86-4C5E-6BD9-3840-36E272E403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734" y="2521602"/>
            <a:ext cx="6129092" cy="3672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58835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400E-C66F-0CA2-5023-47CD6D32C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4362" y="961835"/>
            <a:ext cx="9603275" cy="1049235"/>
          </a:xfrm>
        </p:spPr>
        <p:txBody>
          <a:bodyPr/>
          <a:lstStyle/>
          <a:p>
            <a:r>
              <a:rPr lang="en-IN" sz="2000" i="0" dirty="0">
                <a:effectLst/>
                <a:latin typeface="DeepSeek-CJK-patch"/>
              </a:rPr>
              <a:t>Demo mode (admin/password123):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3C08266-FA37-BC8B-A77A-EF2C7BBB6C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37188" y="1329136"/>
            <a:ext cx="6163630" cy="3538454"/>
          </a:xfrm>
        </p:spPr>
      </p:pic>
    </p:spTree>
    <p:extLst>
      <p:ext uri="{BB962C8B-B14F-4D97-AF65-F5344CB8AC3E}">
        <p14:creationId xmlns:p14="http://schemas.microsoft.com/office/powerpoint/2010/main" val="2677314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31DF3-D19E-5BB5-05F8-22A5D631C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effectLst/>
                <a:latin typeface="DeepSeek-CJK-patch"/>
              </a:rPr>
              <a:t>Resume Sections:</a:t>
            </a:r>
            <a:br>
              <a:rPr lang="en-US" b="1" i="0" dirty="0">
                <a:effectLst/>
                <a:latin typeface="DeepSeek-CJK-patch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931312-F685-10DF-9323-2D641A4919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0" i="0" dirty="0">
                <a:effectLst/>
                <a:latin typeface="DeepSeek-CJK-patch"/>
              </a:rPr>
              <a:t>Personal Info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A2D96A-2995-256C-06FC-B7E290D833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811" y="2585883"/>
            <a:ext cx="9003706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9180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E2D27-775A-6D97-F8BB-41D382C19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1474839"/>
            <a:ext cx="9603275" cy="378915"/>
          </a:xfrm>
        </p:spPr>
        <p:txBody>
          <a:bodyPr>
            <a:normAutofit fontScale="90000"/>
          </a:bodyPr>
          <a:lstStyle/>
          <a:p>
            <a:r>
              <a:rPr lang="en-IN" sz="2000" b="0" i="0" dirty="0">
                <a:effectLst/>
                <a:latin typeface="DeepSeek-CJK-patch"/>
              </a:rPr>
              <a:t>Education:</a:t>
            </a:r>
            <a:b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9A0EB51-4F42-B931-CF36-D6B84D3630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50975" y="2394762"/>
            <a:ext cx="9604375" cy="2692364"/>
          </a:xfrm>
        </p:spPr>
      </p:pic>
    </p:spTree>
    <p:extLst>
      <p:ext uri="{BB962C8B-B14F-4D97-AF65-F5344CB8AC3E}">
        <p14:creationId xmlns:p14="http://schemas.microsoft.com/office/powerpoint/2010/main" val="164512190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49</TotalTime>
  <Words>238</Words>
  <Application>Microsoft Office PowerPoint</Application>
  <PresentationFormat>Widescreen</PresentationFormat>
  <Paragraphs>45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Arial</vt:lpstr>
      <vt:lpstr>Calibri</vt:lpstr>
      <vt:lpstr>DeepSeek-CJK-patch</vt:lpstr>
      <vt:lpstr>Gill Sans MT</vt:lpstr>
      <vt:lpstr>Gallery</vt:lpstr>
      <vt:lpstr>Resume Builder Pro</vt:lpstr>
      <vt:lpstr>Agenda</vt:lpstr>
      <vt:lpstr>Introduction </vt:lpstr>
      <vt:lpstr>Key Features </vt:lpstr>
      <vt:lpstr>Technology Stack </vt:lpstr>
      <vt:lpstr>User Authentication </vt:lpstr>
      <vt:lpstr>Demo mode (admin/password123): </vt:lpstr>
      <vt:lpstr>Resume Sections: </vt:lpstr>
      <vt:lpstr>Education: </vt:lpstr>
      <vt:lpstr>Work Experience: </vt:lpstr>
      <vt:lpstr>Skills:</vt:lpstr>
      <vt:lpstr>Projects: </vt:lpstr>
      <vt:lpstr>Certifications: </vt:lpstr>
      <vt:lpstr>Languages:</vt:lpstr>
      <vt:lpstr>Template designs:</vt:lpstr>
      <vt:lpstr>Future Roadmap: </vt:lpstr>
      <vt:lpstr>Thank you.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arima san</dc:creator>
  <cp:lastModifiedBy>arima san</cp:lastModifiedBy>
  <cp:revision>1</cp:revision>
  <dcterms:created xsi:type="dcterms:W3CDTF">2025-05-16T02:10:22Z</dcterms:created>
  <dcterms:modified xsi:type="dcterms:W3CDTF">2025-05-16T02:59:24Z</dcterms:modified>
</cp:coreProperties>
</file>