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J</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h</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o</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m</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j</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a:t>
            </a:r>
            <a:r>
              <a:rPr altLang="zh-CN" sz="2800" lang="en-US">
                <a:latin typeface="Times New Roman" pitchFamily="18" charset="0"/>
                <a:cs typeface="Times New Roman" pitchFamily="18" charset="0"/>
              </a:rPr>
              <a:t>31220371</a:t>
            </a:r>
            <a:r>
              <a:rPr altLang="zh-CN" sz="2800" lang="en-US">
                <a:latin typeface="Times New Roman" pitchFamily="18" charset="0"/>
                <a:cs typeface="Times New Roman" pitchFamily="18" charset="0"/>
              </a:rPr>
              <a:t>9</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3489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2024-09-11T05:31:17Z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91b8f5f03e0045e0b735cf9b311bbfd0</vt:lpwstr>
  </property>
  <property fmtid="{D5CDD505-2E9C-101B-9397-08002B2CF9AE}" pid="5" name="KSOProductBuildVer">
    <vt:lpwstr>1033-12.2.0.17562</vt:lpwstr>
  </property>
</Properties>
</file>