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29"/>
  </p:notesMasterIdLst>
  <p:sldIdLst>
    <p:sldId id="292" r:id="rId3"/>
    <p:sldId id="257" r:id="rId4"/>
    <p:sldId id="258" r:id="rId5"/>
    <p:sldId id="259" r:id="rId6"/>
    <p:sldId id="260" r:id="rId7"/>
    <p:sldId id="290" r:id="rId8"/>
    <p:sldId id="261" r:id="rId9"/>
    <p:sldId id="262" r:id="rId10"/>
    <p:sldId id="264" r:id="rId11"/>
    <p:sldId id="265" r:id="rId12"/>
    <p:sldId id="266" r:id="rId13"/>
    <p:sldId id="267" r:id="rId14"/>
    <p:sldId id="268" r:id="rId15"/>
    <p:sldId id="269" r:id="rId16"/>
    <p:sldId id="270" r:id="rId17"/>
    <p:sldId id="274" r:id="rId18"/>
    <p:sldId id="276" r:id="rId19"/>
    <p:sldId id="275" r:id="rId20"/>
    <p:sldId id="278" r:id="rId21"/>
    <p:sldId id="277" r:id="rId22"/>
    <p:sldId id="279" r:id="rId23"/>
    <p:sldId id="281" r:id="rId24"/>
    <p:sldId id="282" r:id="rId25"/>
    <p:sldId id="284" r:id="rId26"/>
    <p:sldId id="285" r:id="rId27"/>
    <p:sldId id="28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CB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4C5524-C8B1-409D-A4CD-49308B7C9D69}" type="datetimeFigureOut">
              <a:rPr lang="en-US" smtClean="0"/>
              <a:t>4/19/2019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1D5CA-43E6-4EA9-A8E5-E1A48D852831}" type="slidenum">
              <a:rPr lang="en-US" smtClean="0"/>
              <a:t>‹#›</a:t>
            </a:fld>
            <a:endParaRPr lang="en-US"/>
          </a:p>
        </p:txBody>
      </p:sp>
    </p:spTree>
    <p:extLst>
      <p:ext uri="{BB962C8B-B14F-4D97-AF65-F5344CB8AC3E}">
        <p14:creationId xmlns:p14="http://schemas.microsoft.com/office/powerpoint/2010/main" val="121988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8F6B0B-C4AA-4E40-93CD-7567CB144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4543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id="{DBA99ED5-747D-4D4E-82DC-79F272225E2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25" y="0"/>
            <a:ext cx="12295188" cy="69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3B9BAB9E-2FDF-4286-AA0E-2BAABE8AF6D2}"/>
              </a:ext>
            </a:extLst>
          </p:cNvPr>
          <p:cNvSpPr/>
          <p:nvPr userDrawn="1"/>
        </p:nvSpPr>
        <p:spPr>
          <a:xfrm>
            <a:off x="0" y="0"/>
            <a:ext cx="12192000" cy="137160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5D3E04E2-E1EF-487E-A447-C7B309C396D5}"/>
              </a:ext>
            </a:extLst>
          </p:cNvPr>
          <p:cNvSpPr/>
          <p:nvPr userDrawn="1"/>
        </p:nvSpPr>
        <p:spPr>
          <a:xfrm>
            <a:off x="0" y="1371600"/>
            <a:ext cx="12192000" cy="5561013"/>
          </a:xfrm>
          <a:prstGeom prst="rect">
            <a:avLst/>
          </a:prstGeom>
          <a:solidFill>
            <a:srgbClr val="F98C1E">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10">
            <a:extLst>
              <a:ext uri="{FF2B5EF4-FFF2-40B4-BE49-F238E27FC236}">
                <a16:creationId xmlns:a16="http://schemas.microsoft.com/office/drawing/2014/main" id="{15DCF09B-7A56-4933-9AA4-0B5F6A39CF2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30813" y="311150"/>
            <a:ext cx="17303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492849" y="2424742"/>
            <a:ext cx="7206302" cy="1350709"/>
          </a:xfrm>
        </p:spPr>
        <p:txBody>
          <a:bodyPr anchor="b">
            <a:normAutofit/>
          </a:bodyPr>
          <a:lstStyle>
            <a:lvl1pPr algn="ctr">
              <a:defRPr sz="4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2492849" y="3867527"/>
            <a:ext cx="7206302" cy="819837"/>
          </a:xfrm>
        </p:spPr>
        <p:txBody>
          <a:bodyPr/>
          <a:lstStyle>
            <a:lvl1pPr marL="0" indent="0" algn="ctr">
              <a:buNone/>
              <a:defRPr sz="2400">
                <a:solidFill>
                  <a:schemeClr val="bg1"/>
                </a:solidFill>
                <a:latin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72382111"/>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pic>
        <p:nvPicPr>
          <p:cNvPr id="5" name="Picture 7">
            <a:extLst>
              <a:ext uri="{FF2B5EF4-FFF2-40B4-BE49-F238E27FC236}">
                <a16:creationId xmlns:a16="http://schemas.microsoft.com/office/drawing/2014/main" id="{76D23E71-21D3-4AAD-A07D-ECCB80EF5AA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25" y="0"/>
            <a:ext cx="12295188" cy="69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D661C6F3-273F-4807-B571-9D253248118A}"/>
              </a:ext>
            </a:extLst>
          </p:cNvPr>
          <p:cNvSpPr/>
          <p:nvPr userDrawn="1"/>
        </p:nvSpPr>
        <p:spPr>
          <a:xfrm>
            <a:off x="0" y="0"/>
            <a:ext cx="12192000" cy="137160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C7C8BB0F-08AA-4DE8-968F-2E1AF9EC6F47}"/>
              </a:ext>
            </a:extLst>
          </p:cNvPr>
          <p:cNvSpPr/>
          <p:nvPr userDrawn="1"/>
        </p:nvSpPr>
        <p:spPr>
          <a:xfrm>
            <a:off x="0" y="1371600"/>
            <a:ext cx="12192000" cy="5561013"/>
          </a:xfrm>
          <a:prstGeom prst="rect">
            <a:avLst/>
          </a:prstGeom>
          <a:solidFill>
            <a:srgbClr val="F98C1E">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10">
            <a:extLst>
              <a:ext uri="{FF2B5EF4-FFF2-40B4-BE49-F238E27FC236}">
                <a16:creationId xmlns:a16="http://schemas.microsoft.com/office/drawing/2014/main" id="{2FEE2F4E-5CEB-4A05-A2BF-39878AE396F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73475" y="311150"/>
            <a:ext cx="17303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492849" y="2424742"/>
            <a:ext cx="7206302" cy="1350709"/>
          </a:xfrm>
        </p:spPr>
        <p:txBody>
          <a:bodyPr anchor="b">
            <a:normAutofit/>
          </a:bodyPr>
          <a:lstStyle>
            <a:lvl1pPr algn="ctr">
              <a:defRPr sz="4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2492849" y="3867527"/>
            <a:ext cx="7206302" cy="819837"/>
          </a:xfrm>
        </p:spPr>
        <p:txBody>
          <a:bodyPr/>
          <a:lstStyle>
            <a:lvl1pPr marL="0" indent="0" algn="ctr">
              <a:buNone/>
              <a:defRPr sz="2400">
                <a:solidFill>
                  <a:schemeClr val="bg1"/>
                </a:solidFill>
                <a:latin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Picture Placeholder 5"/>
          <p:cNvSpPr>
            <a:spLocks noGrp="1"/>
          </p:cNvSpPr>
          <p:nvPr>
            <p:ph type="pic" sz="quarter" idx="10"/>
          </p:nvPr>
        </p:nvSpPr>
        <p:spPr>
          <a:xfrm>
            <a:off x="6096000" y="311150"/>
            <a:ext cx="2223581" cy="749300"/>
          </a:xfrm>
        </p:spPr>
        <p:txBody>
          <a:bodyPr rtlCol="0">
            <a:normAutofit/>
          </a:bodyPr>
          <a:lstStyle>
            <a:lvl1pPr marL="0" indent="0">
              <a:buNone/>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625133755"/>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469704" y="1583139"/>
            <a:ext cx="10515600" cy="4599295"/>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p:cNvSpPr>
            <a:spLocks noGrp="1"/>
          </p:cNvSpPr>
          <p:nvPr>
            <p:ph type="body" sz="quarter" idx="10"/>
          </p:nvPr>
        </p:nvSpPr>
        <p:spPr>
          <a:xfrm>
            <a:off x="469900" y="831850"/>
            <a:ext cx="10515600" cy="423863"/>
          </a:xfrm>
        </p:spPr>
        <p:txBody>
          <a:bodyPr>
            <a:noAutofit/>
          </a:bodyPr>
          <a:lstStyle>
            <a:lvl1pPr marL="0" indent="0">
              <a:buNone/>
              <a:defRPr sz="2400" baseline="0">
                <a:solidFill>
                  <a:srgbClr val="FA8D1B"/>
                </a:solidFill>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Edit Master text styles</a:t>
            </a:r>
          </a:p>
        </p:txBody>
      </p:sp>
      <p:sp>
        <p:nvSpPr>
          <p:cNvPr id="5" name="Footer Placeholder 4">
            <a:extLst>
              <a:ext uri="{FF2B5EF4-FFF2-40B4-BE49-F238E27FC236}">
                <a16:creationId xmlns:a16="http://schemas.microsoft.com/office/drawing/2014/main" id="{9ABE4296-CE38-4BC2-9FDC-E2D5D7C36441}"/>
              </a:ext>
            </a:extLst>
          </p:cNvPr>
          <p:cNvSpPr>
            <a:spLocks noGrp="1"/>
          </p:cNvSpPr>
          <p:nvPr>
            <p:ph type="ftr" sz="quarter" idx="11"/>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 Integra.</a:t>
            </a:r>
            <a:endParaRPr kumimoji="0" lang="en-US" sz="900" b="0" i="0" u="none" strike="noStrike" kern="1200" cap="none" spc="0" normalizeH="0" baseline="0" noProof="0" dirty="0">
              <a:ln>
                <a:noFill/>
              </a:ln>
              <a:solidFill>
                <a:srgbClr val="BCBDBD">
                  <a:lumMod val="75000"/>
                </a:srgb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1129BF2-3302-4FF1-96DA-81B969EAC52F}"/>
              </a:ext>
            </a:extLst>
          </p:cNvPr>
          <p:cNvSpPr>
            <a:spLocks noGrp="1"/>
          </p:cNvSpPr>
          <p:nvPr>
            <p:ph type="sldNum" sz="quarter" idx="12"/>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29AA70E4-5A9E-4A74-A4C8-74587DDE7D15}" type="slidenum">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055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469704" y="1255713"/>
            <a:ext cx="10515600" cy="4926721"/>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460BF222-A62F-45EE-B367-7225A1F44F1A}"/>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 Integra.</a:t>
            </a:r>
            <a:endParaRPr kumimoji="0" lang="en-US" sz="900" b="0" i="0" u="none" strike="noStrike" kern="1200" cap="none" spc="0" normalizeH="0" baseline="0" noProof="0" dirty="0">
              <a:ln>
                <a:noFill/>
              </a:ln>
              <a:solidFill>
                <a:srgbClr val="BCBDBD">
                  <a:lumMod val="75000"/>
                </a:srgbClr>
              </a:solidFill>
              <a:effectLst/>
              <a:uLnTx/>
              <a:uFillTx/>
              <a:latin typeface="Calibri" panose="020F0502020204030204"/>
              <a:ea typeface="+mn-ea"/>
              <a:cs typeface="+mn-cs"/>
            </a:endParaRPr>
          </a:p>
        </p:txBody>
      </p:sp>
      <p:sp>
        <p:nvSpPr>
          <p:cNvPr id="5" name="Slide Number Placeholder 5">
            <a:extLst>
              <a:ext uri="{FF2B5EF4-FFF2-40B4-BE49-F238E27FC236}">
                <a16:creationId xmlns:a16="http://schemas.microsoft.com/office/drawing/2014/main" id="{B850BD84-E1AD-4D43-8DC5-7D1F8CA8FDAC}"/>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E8773368-EDE0-44F1-BAF5-54D9FCEF4A85}" type="slidenum">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67054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10515600" cy="1177074"/>
          </a:xfrm>
        </p:spPr>
        <p:txBody>
          <a:bodyPr/>
          <a:lstStyle>
            <a:lvl1pPr>
              <a:defRPr baseline="0"/>
            </a:lvl1pPr>
          </a:lstStyle>
          <a:p>
            <a:r>
              <a:rPr lang="en-US"/>
              <a:t>Click to edit Master title style</a:t>
            </a:r>
            <a:endParaRPr lang="en-US" dirty="0"/>
          </a:p>
        </p:txBody>
      </p:sp>
      <p:sp>
        <p:nvSpPr>
          <p:cNvPr id="3" name="Content Placeholder 2"/>
          <p:cNvSpPr>
            <a:spLocks noGrp="1"/>
          </p:cNvSpPr>
          <p:nvPr>
            <p:ph idx="1"/>
          </p:nvPr>
        </p:nvSpPr>
        <p:spPr>
          <a:xfrm>
            <a:off x="469704" y="1767325"/>
            <a:ext cx="10515600" cy="4415110"/>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5DF169F0-EE99-4EE3-B66F-887692C417F2}"/>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 Integra.</a:t>
            </a:r>
            <a:endParaRPr kumimoji="0" lang="en-US" sz="900" b="0" i="0" u="none" strike="noStrike" kern="1200" cap="none" spc="0" normalizeH="0" baseline="0" noProof="0" dirty="0">
              <a:ln>
                <a:noFill/>
              </a:ln>
              <a:solidFill>
                <a:srgbClr val="BCBDBD">
                  <a:lumMod val="75000"/>
                </a:srgbClr>
              </a:solidFill>
              <a:effectLst/>
              <a:uLnTx/>
              <a:uFillTx/>
              <a:latin typeface="Calibri" panose="020F0502020204030204"/>
              <a:ea typeface="+mn-ea"/>
              <a:cs typeface="+mn-cs"/>
            </a:endParaRPr>
          </a:p>
        </p:txBody>
      </p:sp>
      <p:sp>
        <p:nvSpPr>
          <p:cNvPr id="5" name="Slide Number Placeholder 5">
            <a:extLst>
              <a:ext uri="{FF2B5EF4-FFF2-40B4-BE49-F238E27FC236}">
                <a16:creationId xmlns:a16="http://schemas.microsoft.com/office/drawing/2014/main" id="{F52524FD-2DE7-463F-B29C-EC167D19BF92}"/>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659428B-F69B-49C2-9FA1-302129D898A4}" type="slidenum">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6451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7838" y="250825"/>
            <a:ext cx="10515600" cy="606425"/>
          </a:xfrm>
        </p:spPr>
        <p:txBody>
          <a:bodyPr/>
          <a:lstStyle/>
          <a:p>
            <a:r>
              <a:rPr lang="en-US" dirty="0"/>
              <a:t>Click to edit Master title style</a:t>
            </a:r>
          </a:p>
        </p:txBody>
      </p:sp>
      <p:sp>
        <p:nvSpPr>
          <p:cNvPr id="18" name="Text Placeholder 17"/>
          <p:cNvSpPr>
            <a:spLocks noGrp="1"/>
          </p:cNvSpPr>
          <p:nvPr>
            <p:ph type="body" sz="quarter" idx="13"/>
          </p:nvPr>
        </p:nvSpPr>
        <p:spPr>
          <a:xfrm>
            <a:off x="477838" y="857250"/>
            <a:ext cx="10515600" cy="512763"/>
          </a:xfrm>
        </p:spPr>
        <p:txBody>
          <a:bodyPr>
            <a:normAutofit/>
          </a:bodyPr>
          <a:lstStyle>
            <a:lvl1pPr marL="0" indent="0">
              <a:buNone/>
              <a:defRPr sz="2400">
                <a:solidFill>
                  <a:srgbClr val="F98C1E"/>
                </a:solidFill>
                <a:latin typeface="Calibri Light" panose="020F0302020204030204" pitchFamily="34" charset="0"/>
              </a:defRPr>
            </a:lvl1pPr>
          </a:lstStyle>
          <a:p>
            <a:pPr lvl="0"/>
            <a:r>
              <a:rPr lang="en-US"/>
              <a:t>Edit Master text styles</a:t>
            </a:r>
          </a:p>
        </p:txBody>
      </p:sp>
      <p:sp>
        <p:nvSpPr>
          <p:cNvPr id="4" name="Footer Placeholder 4">
            <a:extLst>
              <a:ext uri="{FF2B5EF4-FFF2-40B4-BE49-F238E27FC236}">
                <a16:creationId xmlns:a16="http://schemas.microsoft.com/office/drawing/2014/main" id="{0A0DAD01-94E2-4D23-AD78-0D1FBA78C730}"/>
              </a:ext>
            </a:extLst>
          </p:cNvPr>
          <p:cNvSpPr>
            <a:spLocks noGrp="1"/>
          </p:cNvSpPr>
          <p:nvPr>
            <p:ph type="ftr" sz="quarter" idx="14"/>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 Integra.</a:t>
            </a:r>
            <a:endParaRPr kumimoji="0" lang="en-US" sz="900" b="0" i="0" u="none" strike="noStrike" kern="1200" cap="none" spc="0" normalizeH="0" baseline="0" noProof="0" dirty="0">
              <a:ln>
                <a:noFill/>
              </a:ln>
              <a:solidFill>
                <a:srgbClr val="BCBDBD">
                  <a:lumMod val="75000"/>
                </a:srgbClr>
              </a:solidFill>
              <a:effectLst/>
              <a:uLnTx/>
              <a:uFillTx/>
              <a:latin typeface="Calibri" panose="020F0502020204030204"/>
              <a:ea typeface="+mn-ea"/>
              <a:cs typeface="+mn-cs"/>
            </a:endParaRPr>
          </a:p>
        </p:txBody>
      </p:sp>
      <p:sp>
        <p:nvSpPr>
          <p:cNvPr id="5" name="Slide Number Placeholder 5">
            <a:extLst>
              <a:ext uri="{FF2B5EF4-FFF2-40B4-BE49-F238E27FC236}">
                <a16:creationId xmlns:a16="http://schemas.microsoft.com/office/drawing/2014/main" id="{C1DD7409-A1A6-4993-A413-9ABD10548D55}"/>
              </a:ext>
            </a:extLst>
          </p:cNvPr>
          <p:cNvSpPr>
            <a:spLocks noGrp="1"/>
          </p:cNvSpPr>
          <p:nvPr>
            <p:ph type="sldNum" sz="quarter" idx="15"/>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7C7560B-0D60-43DE-AC36-9C87EDAB3DEB}" type="slidenum">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22940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7838" y="250825"/>
            <a:ext cx="10515600" cy="606425"/>
          </a:xfrm>
        </p:spPr>
        <p:txBody>
          <a:bodyPr/>
          <a:lstStyle/>
          <a:p>
            <a:r>
              <a:rPr lang="en-US" dirty="0"/>
              <a:t>Click to edit Master title style</a:t>
            </a:r>
          </a:p>
        </p:txBody>
      </p:sp>
      <p:sp>
        <p:nvSpPr>
          <p:cNvPr id="3" name="Footer Placeholder 4">
            <a:extLst>
              <a:ext uri="{FF2B5EF4-FFF2-40B4-BE49-F238E27FC236}">
                <a16:creationId xmlns:a16="http://schemas.microsoft.com/office/drawing/2014/main" id="{0011800F-1AAF-4585-AF6F-E89691F4FA72}"/>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 Integra.</a:t>
            </a:r>
            <a:endParaRPr kumimoji="0" lang="en-US" sz="900" b="0" i="0" u="none" strike="noStrike" kern="1200" cap="none" spc="0" normalizeH="0" baseline="0" noProof="0" dirty="0">
              <a:ln>
                <a:noFill/>
              </a:ln>
              <a:solidFill>
                <a:srgbClr val="BCBDBD">
                  <a:lumMod val="75000"/>
                </a:srgbClr>
              </a:solidFill>
              <a:effectLst/>
              <a:uLnTx/>
              <a:uFillTx/>
              <a:latin typeface="Calibri" panose="020F0502020204030204"/>
              <a:ea typeface="+mn-ea"/>
              <a:cs typeface="+mn-cs"/>
            </a:endParaRPr>
          </a:p>
        </p:txBody>
      </p:sp>
      <p:sp>
        <p:nvSpPr>
          <p:cNvPr id="4" name="Slide Number Placeholder 5">
            <a:extLst>
              <a:ext uri="{FF2B5EF4-FFF2-40B4-BE49-F238E27FC236}">
                <a16:creationId xmlns:a16="http://schemas.microsoft.com/office/drawing/2014/main" id="{C93BF7E8-DA97-4C41-929C-5CB61CFCCACE}"/>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7A8FA81B-230F-46A4-B879-FDD70D422383}" type="slidenum">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17543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3" name="Content Placeholder 2"/>
          <p:cNvSpPr>
            <a:spLocks noGrp="1"/>
          </p:cNvSpPr>
          <p:nvPr>
            <p:ph idx="1"/>
          </p:nvPr>
        </p:nvSpPr>
        <p:spPr>
          <a:xfrm>
            <a:off x="4080681" y="1583139"/>
            <a:ext cx="6904623" cy="4599295"/>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p:cNvSpPr>
            <a:spLocks noGrp="1"/>
          </p:cNvSpPr>
          <p:nvPr>
            <p:ph type="body" sz="quarter" idx="10"/>
          </p:nvPr>
        </p:nvSpPr>
        <p:spPr>
          <a:xfrm>
            <a:off x="469900" y="831850"/>
            <a:ext cx="10515600" cy="423863"/>
          </a:xfrm>
        </p:spPr>
        <p:txBody>
          <a:bodyPr>
            <a:noAutofit/>
          </a:bodyPr>
          <a:lstStyle>
            <a:lvl1pPr marL="0" indent="0">
              <a:buNone/>
              <a:defRPr sz="2400" baseline="0">
                <a:solidFill>
                  <a:srgbClr val="FA8D1B"/>
                </a:solidFill>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Edit Master text styles</a:t>
            </a:r>
          </a:p>
        </p:txBody>
      </p:sp>
      <p:sp>
        <p:nvSpPr>
          <p:cNvPr id="5" name="Picture Placeholder 4"/>
          <p:cNvSpPr>
            <a:spLocks noGrp="1"/>
          </p:cNvSpPr>
          <p:nvPr>
            <p:ph type="pic" sz="quarter" idx="11"/>
          </p:nvPr>
        </p:nvSpPr>
        <p:spPr>
          <a:xfrm>
            <a:off x="0" y="1582738"/>
            <a:ext cx="3889612" cy="4598987"/>
          </a:xfrm>
        </p:spPr>
        <p:txBody>
          <a:bodyPr rtlCol="0">
            <a:normAutofit/>
          </a:bodyPr>
          <a:lstStyle/>
          <a:p>
            <a:pPr lvl="0"/>
            <a:endParaRPr lang="en-US" noProof="0"/>
          </a:p>
        </p:txBody>
      </p:sp>
      <p:sp>
        <p:nvSpPr>
          <p:cNvPr id="6" name="Footer Placeholder 4">
            <a:extLst>
              <a:ext uri="{FF2B5EF4-FFF2-40B4-BE49-F238E27FC236}">
                <a16:creationId xmlns:a16="http://schemas.microsoft.com/office/drawing/2014/main" id="{05033947-EEA1-4BA6-93F2-C0C259F8F10F}"/>
              </a:ext>
            </a:extLst>
          </p:cNvPr>
          <p:cNvSpPr>
            <a:spLocks noGrp="1"/>
          </p:cNvSpPr>
          <p:nvPr>
            <p:ph type="ftr" sz="quarter" idx="12"/>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 Integra.</a:t>
            </a:r>
            <a:endParaRPr kumimoji="0" lang="en-US" sz="900" b="0" i="0" u="none" strike="noStrike" kern="1200" cap="none" spc="0" normalizeH="0" baseline="0" noProof="0" dirty="0">
              <a:ln>
                <a:noFill/>
              </a:ln>
              <a:solidFill>
                <a:srgbClr val="BCBDBD">
                  <a:lumMod val="75000"/>
                </a:srgbClr>
              </a:solidFill>
              <a:effectLst/>
              <a:uLnTx/>
              <a:uFillTx/>
              <a:latin typeface="Calibri" panose="020F0502020204030204"/>
              <a:ea typeface="+mn-ea"/>
              <a:cs typeface="+mn-cs"/>
            </a:endParaRPr>
          </a:p>
        </p:txBody>
      </p:sp>
      <p:sp>
        <p:nvSpPr>
          <p:cNvPr id="7" name="Slide Number Placeholder 5">
            <a:extLst>
              <a:ext uri="{FF2B5EF4-FFF2-40B4-BE49-F238E27FC236}">
                <a16:creationId xmlns:a16="http://schemas.microsoft.com/office/drawing/2014/main" id="{A910EFB5-F548-4035-8B9F-C7F4FAFCCF43}"/>
              </a:ext>
            </a:extLst>
          </p:cNvPr>
          <p:cNvSpPr>
            <a:spLocks noGrp="1"/>
          </p:cNvSpPr>
          <p:nvPr>
            <p:ph type="sldNum" sz="quarter" idx="13"/>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7681A584-3428-4773-80B0-9C4F25552282}" type="slidenum">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63376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3" name="Content Placeholder 2"/>
          <p:cNvSpPr>
            <a:spLocks noGrp="1"/>
          </p:cNvSpPr>
          <p:nvPr>
            <p:ph idx="1"/>
          </p:nvPr>
        </p:nvSpPr>
        <p:spPr>
          <a:xfrm>
            <a:off x="4080681" y="1255713"/>
            <a:ext cx="6904623" cy="4926721"/>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1"/>
          </p:nvPr>
        </p:nvSpPr>
        <p:spPr>
          <a:xfrm>
            <a:off x="0" y="1255334"/>
            <a:ext cx="3889612" cy="4926391"/>
          </a:xfrm>
        </p:spPr>
        <p:txBody>
          <a:bodyPr rtlCol="0">
            <a:normAutofit/>
          </a:bodyPr>
          <a:lstStyle/>
          <a:p>
            <a:pPr lvl="0"/>
            <a:endParaRPr lang="en-US" noProof="0"/>
          </a:p>
        </p:txBody>
      </p:sp>
      <p:sp>
        <p:nvSpPr>
          <p:cNvPr id="6" name="Footer Placeholder 4">
            <a:extLst>
              <a:ext uri="{FF2B5EF4-FFF2-40B4-BE49-F238E27FC236}">
                <a16:creationId xmlns:a16="http://schemas.microsoft.com/office/drawing/2014/main" id="{5F181060-AF40-4553-B4B3-F7A6A529BFCA}"/>
              </a:ext>
            </a:extLst>
          </p:cNvPr>
          <p:cNvSpPr>
            <a:spLocks noGrp="1"/>
          </p:cNvSpPr>
          <p:nvPr>
            <p:ph type="ftr" sz="quarter" idx="12"/>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 Integra.</a:t>
            </a:r>
            <a:endParaRPr kumimoji="0" lang="en-US" sz="900" b="0" i="0" u="none" strike="noStrike" kern="1200" cap="none" spc="0" normalizeH="0" baseline="0" noProof="0" dirty="0">
              <a:ln>
                <a:noFill/>
              </a:ln>
              <a:solidFill>
                <a:srgbClr val="BCBDBD">
                  <a:lumMod val="75000"/>
                </a:srgbClr>
              </a:solidFill>
              <a:effectLst/>
              <a:uLnTx/>
              <a:uFillTx/>
              <a:latin typeface="Calibri" panose="020F0502020204030204"/>
              <a:ea typeface="+mn-ea"/>
              <a:cs typeface="+mn-cs"/>
            </a:endParaRPr>
          </a:p>
        </p:txBody>
      </p:sp>
      <p:sp>
        <p:nvSpPr>
          <p:cNvPr id="7" name="Slide Number Placeholder 5">
            <a:extLst>
              <a:ext uri="{FF2B5EF4-FFF2-40B4-BE49-F238E27FC236}">
                <a16:creationId xmlns:a16="http://schemas.microsoft.com/office/drawing/2014/main" id="{30E345AE-1F4E-443B-8A29-27CDF4A213C8}"/>
              </a:ext>
            </a:extLst>
          </p:cNvPr>
          <p:cNvSpPr>
            <a:spLocks noGrp="1"/>
          </p:cNvSpPr>
          <p:nvPr>
            <p:ph type="sldNum" sz="quarter" idx="13"/>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1ADCE46-E0F3-4C12-8E59-2A8B1C988553}" type="slidenum">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8136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10515600" cy="1177074"/>
          </a:xfrm>
        </p:spPr>
        <p:txBody>
          <a:bodyPr/>
          <a:lstStyle>
            <a:lvl1pPr>
              <a:defRPr baseline="0"/>
            </a:lvl1pPr>
          </a:lstStyle>
          <a:p>
            <a:r>
              <a:rPr lang="en-US"/>
              <a:t>Click to edit Master title style</a:t>
            </a:r>
            <a:endParaRPr lang="en-US" dirty="0"/>
          </a:p>
        </p:txBody>
      </p:sp>
      <p:sp>
        <p:nvSpPr>
          <p:cNvPr id="3" name="Content Placeholder 2"/>
          <p:cNvSpPr>
            <a:spLocks noGrp="1"/>
          </p:cNvSpPr>
          <p:nvPr>
            <p:ph idx="1"/>
          </p:nvPr>
        </p:nvSpPr>
        <p:spPr>
          <a:xfrm>
            <a:off x="4094328" y="1767325"/>
            <a:ext cx="6890975" cy="4415110"/>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0"/>
          </p:nvPr>
        </p:nvSpPr>
        <p:spPr>
          <a:xfrm>
            <a:off x="0" y="1766888"/>
            <a:ext cx="3930555" cy="4414837"/>
          </a:xfrm>
        </p:spPr>
        <p:txBody>
          <a:bodyPr rtlCol="0">
            <a:normAutofit/>
          </a:bodyPr>
          <a:lstStyle/>
          <a:p>
            <a:pPr lvl="0"/>
            <a:endParaRPr lang="en-US" noProof="0"/>
          </a:p>
        </p:txBody>
      </p:sp>
      <p:sp>
        <p:nvSpPr>
          <p:cNvPr id="6" name="Footer Placeholder 4">
            <a:extLst>
              <a:ext uri="{FF2B5EF4-FFF2-40B4-BE49-F238E27FC236}">
                <a16:creationId xmlns:a16="http://schemas.microsoft.com/office/drawing/2014/main" id="{3FF7CEB5-F612-40FC-A0FD-4C56FF1C52A5}"/>
              </a:ext>
            </a:extLst>
          </p:cNvPr>
          <p:cNvSpPr>
            <a:spLocks noGrp="1"/>
          </p:cNvSpPr>
          <p:nvPr>
            <p:ph type="ftr" sz="quarter" idx="11"/>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 Integra.</a:t>
            </a:r>
            <a:endParaRPr kumimoji="0" lang="en-US" sz="900" b="0" i="0" u="none" strike="noStrike" kern="1200" cap="none" spc="0" normalizeH="0" baseline="0" noProof="0" dirty="0">
              <a:ln>
                <a:noFill/>
              </a:ln>
              <a:solidFill>
                <a:srgbClr val="BCBDBD">
                  <a:lumMod val="75000"/>
                </a:srgbClr>
              </a:solidFill>
              <a:effectLst/>
              <a:uLnTx/>
              <a:uFillTx/>
              <a:latin typeface="Calibri" panose="020F0502020204030204"/>
              <a:ea typeface="+mn-ea"/>
              <a:cs typeface="+mn-cs"/>
            </a:endParaRPr>
          </a:p>
        </p:txBody>
      </p:sp>
      <p:sp>
        <p:nvSpPr>
          <p:cNvPr id="7" name="Slide Number Placeholder 5">
            <a:extLst>
              <a:ext uri="{FF2B5EF4-FFF2-40B4-BE49-F238E27FC236}">
                <a16:creationId xmlns:a16="http://schemas.microsoft.com/office/drawing/2014/main" id="{4952E225-7D34-4AAF-B4CF-D96532B02993}"/>
              </a:ext>
            </a:extLst>
          </p:cNvPr>
          <p:cNvSpPr>
            <a:spLocks noGrp="1"/>
          </p:cNvSpPr>
          <p:nvPr>
            <p:ph type="sldNum" sz="quarter" idx="12"/>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5A4191E2-51F4-4886-8B8B-1A492EC1E76C}" type="slidenum">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8754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6244995" cy="576571"/>
          </a:xfrm>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503827" y="1583139"/>
            <a:ext cx="6210872"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1"/>
          </p:nvPr>
        </p:nvSpPr>
        <p:spPr>
          <a:xfrm>
            <a:off x="469901" y="831850"/>
            <a:ext cx="6244798" cy="423863"/>
          </a:xfrm>
        </p:spPr>
        <p:txBody>
          <a:bodyPr>
            <a:noAutofit/>
          </a:bodyPr>
          <a:lstStyle>
            <a:lvl1pPr marL="0" indent="0">
              <a:buNone/>
              <a:defRPr sz="2400">
                <a:solidFill>
                  <a:srgbClr val="F98C1E"/>
                </a:solidFill>
                <a:latin typeface="Calibri Light" panose="020F0302020204030204" pitchFamily="34" charset="0"/>
              </a:defRPr>
            </a:lvl1pPr>
          </a:lstStyle>
          <a:p>
            <a:pPr lvl="0"/>
            <a:r>
              <a:rPr lang="en-US"/>
              <a:t>Edit Master text styles</a:t>
            </a:r>
          </a:p>
        </p:txBody>
      </p:sp>
      <p:sp>
        <p:nvSpPr>
          <p:cNvPr id="6" name="Picture Placeholder 5"/>
          <p:cNvSpPr>
            <a:spLocks noGrp="1"/>
          </p:cNvSpPr>
          <p:nvPr>
            <p:ph type="pic" sz="quarter" idx="12"/>
          </p:nvPr>
        </p:nvSpPr>
        <p:spPr>
          <a:xfrm>
            <a:off x="7015163" y="255942"/>
            <a:ext cx="5176837" cy="5921022"/>
          </a:xfrm>
        </p:spPr>
        <p:txBody>
          <a:bodyPr rtlCol="0">
            <a:normAutofit/>
          </a:bodyPr>
          <a:lstStyle>
            <a:lvl1pPr marL="0" indent="0">
              <a:buNone/>
              <a:defRPr/>
            </a:lvl1pPr>
          </a:lstStyle>
          <a:p>
            <a:pPr lvl="0"/>
            <a:r>
              <a:rPr lang="en-US" noProof="0"/>
              <a:t>Click icon to add picture</a:t>
            </a:r>
            <a:endParaRPr lang="en-US" noProof="0" dirty="0"/>
          </a:p>
        </p:txBody>
      </p:sp>
      <p:sp>
        <p:nvSpPr>
          <p:cNvPr id="7" name="Footer Placeholder 4">
            <a:extLst>
              <a:ext uri="{FF2B5EF4-FFF2-40B4-BE49-F238E27FC236}">
                <a16:creationId xmlns:a16="http://schemas.microsoft.com/office/drawing/2014/main" id="{CCEC000B-D951-4BB9-8DDD-3A8B980DFBAC}"/>
              </a:ext>
            </a:extLst>
          </p:cNvPr>
          <p:cNvSpPr>
            <a:spLocks noGrp="1"/>
          </p:cNvSpPr>
          <p:nvPr>
            <p:ph type="ftr" sz="quarter" idx="13"/>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 Integra.</a:t>
            </a:r>
            <a:endParaRPr kumimoji="0" lang="en-US" sz="900" b="0" i="0" u="none" strike="noStrike" kern="1200" cap="none" spc="0" normalizeH="0" baseline="0" noProof="0" dirty="0">
              <a:ln>
                <a:noFill/>
              </a:ln>
              <a:solidFill>
                <a:srgbClr val="BCBDBD">
                  <a:lumMod val="75000"/>
                </a:srgbClr>
              </a:solidFill>
              <a:effectLst/>
              <a:uLnTx/>
              <a:uFillTx/>
              <a:latin typeface="Calibri" panose="020F0502020204030204"/>
              <a:ea typeface="+mn-ea"/>
              <a:cs typeface="+mn-cs"/>
            </a:endParaRPr>
          </a:p>
        </p:txBody>
      </p:sp>
      <p:sp>
        <p:nvSpPr>
          <p:cNvPr id="8" name="Slide Number Placeholder 5">
            <a:extLst>
              <a:ext uri="{FF2B5EF4-FFF2-40B4-BE49-F238E27FC236}">
                <a16:creationId xmlns:a16="http://schemas.microsoft.com/office/drawing/2014/main" id="{81149F98-0C28-4230-ABE0-0FF596AA2D38}"/>
              </a:ext>
            </a:extLst>
          </p:cNvPr>
          <p:cNvSpPr>
            <a:spLocks noGrp="1"/>
          </p:cNvSpPr>
          <p:nvPr>
            <p:ph type="sldNum" sz="quarter" idx="14"/>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D1688F18-5A3B-49FD-80FD-38FF0B2ACCEB}" type="slidenum">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43912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6244995" cy="576571"/>
          </a:xfrm>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503827" y="1160060"/>
            <a:ext cx="6210872" cy="5016903"/>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p:cNvSpPr>
            <a:spLocks noGrp="1"/>
          </p:cNvSpPr>
          <p:nvPr>
            <p:ph type="pic" sz="quarter" idx="12"/>
          </p:nvPr>
        </p:nvSpPr>
        <p:spPr>
          <a:xfrm>
            <a:off x="7015163" y="255942"/>
            <a:ext cx="5176837" cy="5921022"/>
          </a:xfrm>
        </p:spPr>
        <p:txBody>
          <a:bodyPr rtlCol="0">
            <a:normAutofit/>
          </a:bodyPr>
          <a:lstStyle>
            <a:lvl1pPr marL="0" indent="0">
              <a:buNone/>
              <a:defRPr/>
            </a:lvl1pPr>
          </a:lstStyle>
          <a:p>
            <a:pPr lvl="0"/>
            <a:r>
              <a:rPr lang="en-US" noProof="0"/>
              <a:t>Click icon to add picture</a:t>
            </a:r>
            <a:endParaRPr lang="en-US" noProof="0" dirty="0"/>
          </a:p>
        </p:txBody>
      </p:sp>
      <p:sp>
        <p:nvSpPr>
          <p:cNvPr id="5" name="Footer Placeholder 4">
            <a:extLst>
              <a:ext uri="{FF2B5EF4-FFF2-40B4-BE49-F238E27FC236}">
                <a16:creationId xmlns:a16="http://schemas.microsoft.com/office/drawing/2014/main" id="{950CEBDC-1AFB-4CBE-9705-11CF16B31EE5}"/>
              </a:ext>
            </a:extLst>
          </p:cNvPr>
          <p:cNvSpPr>
            <a:spLocks noGrp="1"/>
          </p:cNvSpPr>
          <p:nvPr>
            <p:ph type="ftr" sz="quarter" idx="13"/>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 Integra.</a:t>
            </a:r>
            <a:endParaRPr kumimoji="0" lang="en-US" sz="900" b="0" i="0" u="none" strike="noStrike" kern="1200" cap="none" spc="0" normalizeH="0" baseline="0" noProof="0" dirty="0">
              <a:ln>
                <a:noFill/>
              </a:ln>
              <a:solidFill>
                <a:srgbClr val="BCBDBD">
                  <a:lumMod val="75000"/>
                </a:srgbClr>
              </a:solidFill>
              <a:effectLst/>
              <a:uLnTx/>
              <a:uFillTx/>
              <a:latin typeface="Calibri" panose="020F0502020204030204"/>
              <a:ea typeface="+mn-ea"/>
              <a:cs typeface="+mn-cs"/>
            </a:endParaRPr>
          </a:p>
        </p:txBody>
      </p:sp>
      <p:sp>
        <p:nvSpPr>
          <p:cNvPr id="7" name="Slide Number Placeholder 5">
            <a:extLst>
              <a:ext uri="{FF2B5EF4-FFF2-40B4-BE49-F238E27FC236}">
                <a16:creationId xmlns:a16="http://schemas.microsoft.com/office/drawing/2014/main" id="{500FD4B1-E0A2-4F8B-A2E8-0C0008265FAC}"/>
              </a:ext>
            </a:extLst>
          </p:cNvPr>
          <p:cNvSpPr>
            <a:spLocks noGrp="1"/>
          </p:cNvSpPr>
          <p:nvPr>
            <p:ph type="sldNum" sz="quarter" idx="14"/>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2C2CED9-88AC-459A-BC5D-294C38938D1E}" type="slidenum">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53611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6244995" cy="999772"/>
          </a:xfrm>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503827" y="1583139"/>
            <a:ext cx="6210872"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p:cNvSpPr>
            <a:spLocks noGrp="1"/>
          </p:cNvSpPr>
          <p:nvPr>
            <p:ph type="pic" sz="quarter" idx="12"/>
          </p:nvPr>
        </p:nvSpPr>
        <p:spPr>
          <a:xfrm>
            <a:off x="7015163" y="255942"/>
            <a:ext cx="5176837" cy="5921022"/>
          </a:xfrm>
        </p:spPr>
        <p:txBody>
          <a:bodyPr rtlCol="0">
            <a:normAutofit/>
          </a:bodyPr>
          <a:lstStyle>
            <a:lvl1pPr marL="0" indent="0">
              <a:buNone/>
              <a:defRPr/>
            </a:lvl1pPr>
          </a:lstStyle>
          <a:p>
            <a:pPr lvl="0"/>
            <a:r>
              <a:rPr lang="en-US" noProof="0"/>
              <a:t>Click icon to add picture</a:t>
            </a:r>
            <a:endParaRPr lang="en-US" noProof="0" dirty="0"/>
          </a:p>
        </p:txBody>
      </p:sp>
      <p:sp>
        <p:nvSpPr>
          <p:cNvPr id="5" name="Footer Placeholder 4">
            <a:extLst>
              <a:ext uri="{FF2B5EF4-FFF2-40B4-BE49-F238E27FC236}">
                <a16:creationId xmlns:a16="http://schemas.microsoft.com/office/drawing/2014/main" id="{6C71B25F-3D2D-4836-AB5D-3D246A8990A8}"/>
              </a:ext>
            </a:extLst>
          </p:cNvPr>
          <p:cNvSpPr>
            <a:spLocks noGrp="1"/>
          </p:cNvSpPr>
          <p:nvPr>
            <p:ph type="ftr" sz="quarter" idx="13"/>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 Integra.</a:t>
            </a:r>
            <a:endParaRPr kumimoji="0" lang="en-US" sz="900" b="0" i="0" u="none" strike="noStrike" kern="1200" cap="none" spc="0" normalizeH="0" baseline="0" noProof="0" dirty="0">
              <a:ln>
                <a:noFill/>
              </a:ln>
              <a:solidFill>
                <a:srgbClr val="BCBDBD">
                  <a:lumMod val="75000"/>
                </a:srgbClr>
              </a:solidFill>
              <a:effectLst/>
              <a:uLnTx/>
              <a:uFillTx/>
              <a:latin typeface="Calibri" panose="020F0502020204030204"/>
              <a:ea typeface="+mn-ea"/>
              <a:cs typeface="+mn-cs"/>
            </a:endParaRPr>
          </a:p>
        </p:txBody>
      </p:sp>
      <p:sp>
        <p:nvSpPr>
          <p:cNvPr id="7" name="Slide Number Placeholder 5">
            <a:extLst>
              <a:ext uri="{FF2B5EF4-FFF2-40B4-BE49-F238E27FC236}">
                <a16:creationId xmlns:a16="http://schemas.microsoft.com/office/drawing/2014/main" id="{17A5D184-8470-47F7-884D-3821FB1CFE0E}"/>
              </a:ext>
            </a:extLst>
          </p:cNvPr>
          <p:cNvSpPr>
            <a:spLocks noGrp="1"/>
          </p:cNvSpPr>
          <p:nvPr>
            <p:ph type="sldNum" sz="quarter" idx="14"/>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D3D8A77A-9871-4D45-8347-5ADF6BD494D7}" type="slidenum">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9925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0AB0A19-A18D-417E-B961-384F63440001}"/>
              </a:ext>
            </a:extLst>
          </p:cNvPr>
          <p:cNvSpPr/>
          <p:nvPr userDrawn="1"/>
        </p:nvSpPr>
        <p:spPr>
          <a:xfrm>
            <a:off x="0" y="1371600"/>
            <a:ext cx="12192000" cy="5561013"/>
          </a:xfrm>
          <a:prstGeom prst="rect">
            <a:avLst/>
          </a:prstGeom>
          <a:solidFill>
            <a:srgbClr val="F98C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55CB387-DD85-43F3-AC9F-21FDDBCBFD08}"/>
              </a:ext>
            </a:extLst>
          </p:cNvPr>
          <p:cNvSpPr/>
          <p:nvPr userDrawn="1"/>
        </p:nvSpPr>
        <p:spPr>
          <a:xfrm>
            <a:off x="0" y="0"/>
            <a:ext cx="12192000" cy="13890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9">
            <a:extLst>
              <a:ext uri="{FF2B5EF4-FFF2-40B4-BE49-F238E27FC236}">
                <a16:creationId xmlns:a16="http://schemas.microsoft.com/office/drawing/2014/main" id="{256723F7-5228-44A8-9D93-CB1A06FB0BE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3088" y="311150"/>
            <a:ext cx="17303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icture Placeholder 16"/>
          <p:cNvSpPr>
            <a:spLocks noGrp="1"/>
          </p:cNvSpPr>
          <p:nvPr>
            <p:ph type="pic" sz="quarter" idx="10"/>
          </p:nvPr>
        </p:nvSpPr>
        <p:spPr>
          <a:xfrm>
            <a:off x="7181850" y="1388445"/>
            <a:ext cx="5029200" cy="5550408"/>
          </a:xfrm>
        </p:spPr>
        <p:txBody>
          <a:bodyPr rtlCol="0" anchor="ctr">
            <a:normAutofit/>
          </a:bodyPr>
          <a:lstStyle>
            <a:lvl1pPr marL="0" indent="0">
              <a:buNone/>
              <a:defRPr baseline="0">
                <a:solidFill>
                  <a:schemeClr val="bg1"/>
                </a:solidFill>
              </a:defRPr>
            </a:lvl1pPr>
          </a:lstStyle>
          <a:p>
            <a:pPr lvl="0"/>
            <a:r>
              <a:rPr lang="en-US" noProof="0"/>
              <a:t>Click icon to add picture</a:t>
            </a:r>
            <a:endParaRPr lang="en-US" noProof="0" dirty="0"/>
          </a:p>
        </p:txBody>
      </p:sp>
      <p:sp>
        <p:nvSpPr>
          <p:cNvPr id="2" name="Title 1"/>
          <p:cNvSpPr>
            <a:spLocks noGrp="1"/>
          </p:cNvSpPr>
          <p:nvPr>
            <p:ph type="title"/>
          </p:nvPr>
        </p:nvSpPr>
        <p:spPr>
          <a:xfrm>
            <a:off x="476250" y="2912445"/>
            <a:ext cx="5930900" cy="1571625"/>
          </a:xfrm>
        </p:spPr>
        <p:txBody>
          <a:bodyPr anchor="b"/>
          <a:lstStyle>
            <a:lvl1pPr>
              <a:defRPr sz="44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76250" y="4535585"/>
            <a:ext cx="5930900" cy="744537"/>
          </a:xfrm>
        </p:spPr>
        <p:txBody>
          <a:bodyPr/>
          <a:lstStyle>
            <a:lvl1pPr marL="0" indent="0">
              <a:buNone/>
              <a:defRPr sz="2400">
                <a:solidFill>
                  <a:schemeClr val="bg1"/>
                </a:solidFill>
                <a:latin typeface="Calibri Light" panose="020F03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0575426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6244995" cy="576571"/>
          </a:xfrm>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503827" y="1583139"/>
            <a:ext cx="6210872"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1"/>
          </p:nvPr>
        </p:nvSpPr>
        <p:spPr>
          <a:xfrm>
            <a:off x="469901" y="831850"/>
            <a:ext cx="6244798" cy="423863"/>
          </a:xfrm>
        </p:spPr>
        <p:txBody>
          <a:bodyPr>
            <a:noAutofit/>
          </a:bodyPr>
          <a:lstStyle>
            <a:lvl1pPr marL="0" indent="0">
              <a:buNone/>
              <a:defRPr sz="2400">
                <a:solidFill>
                  <a:srgbClr val="F98C1E"/>
                </a:solidFill>
                <a:latin typeface="Calibri Light" panose="020F0302020204030204" pitchFamily="34" charset="0"/>
              </a:defRPr>
            </a:lvl1pPr>
          </a:lstStyle>
          <a:p>
            <a:pPr lvl="0"/>
            <a:r>
              <a:rPr lang="en-US"/>
              <a:t>Edit Master text styles</a:t>
            </a:r>
          </a:p>
        </p:txBody>
      </p:sp>
      <p:sp>
        <p:nvSpPr>
          <p:cNvPr id="6" name="Picture Placeholder 5"/>
          <p:cNvSpPr>
            <a:spLocks noGrp="1"/>
          </p:cNvSpPr>
          <p:nvPr>
            <p:ph type="pic" sz="quarter" idx="12"/>
          </p:nvPr>
        </p:nvSpPr>
        <p:spPr>
          <a:xfrm>
            <a:off x="7015163" y="0"/>
            <a:ext cx="5176837" cy="6858000"/>
          </a:xfrm>
        </p:spPr>
        <p:txBody>
          <a:bodyPr rtlCol="0">
            <a:normAutofit/>
          </a:bodyPr>
          <a:lstStyle>
            <a:lvl1pPr marL="0" indent="0">
              <a:buNone/>
              <a:defRPr/>
            </a:lvl1pPr>
          </a:lstStyle>
          <a:p>
            <a:pPr lvl="0"/>
            <a:r>
              <a:rPr lang="en-US" noProof="0"/>
              <a:t>Click icon to add picture</a:t>
            </a:r>
            <a:endParaRPr lang="en-US" noProof="0" dirty="0"/>
          </a:p>
        </p:txBody>
      </p:sp>
      <p:sp>
        <p:nvSpPr>
          <p:cNvPr id="7" name="Footer Placeholder 4">
            <a:extLst>
              <a:ext uri="{FF2B5EF4-FFF2-40B4-BE49-F238E27FC236}">
                <a16:creationId xmlns:a16="http://schemas.microsoft.com/office/drawing/2014/main" id="{76D059C7-49BE-49E2-8747-D8E4C95A5D99}"/>
              </a:ext>
            </a:extLst>
          </p:cNvPr>
          <p:cNvSpPr>
            <a:spLocks noGrp="1"/>
          </p:cNvSpPr>
          <p:nvPr>
            <p:ph type="ftr" sz="quarter" idx="13"/>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 Integra.</a:t>
            </a:r>
            <a:endParaRPr kumimoji="0" lang="en-US" sz="900" b="0" i="0" u="none" strike="noStrike" kern="1200" cap="none" spc="0" normalizeH="0" baseline="0" noProof="0" dirty="0">
              <a:ln>
                <a:noFill/>
              </a:ln>
              <a:solidFill>
                <a:srgbClr val="BCBDBD">
                  <a:lumMod val="75000"/>
                </a:srgbClr>
              </a:solidFill>
              <a:effectLst/>
              <a:uLnTx/>
              <a:uFillTx/>
              <a:latin typeface="Calibri" panose="020F0502020204030204"/>
              <a:ea typeface="+mn-ea"/>
              <a:cs typeface="+mn-cs"/>
            </a:endParaRPr>
          </a:p>
        </p:txBody>
      </p:sp>
      <p:sp>
        <p:nvSpPr>
          <p:cNvPr id="8" name="Slide Number Placeholder 5">
            <a:extLst>
              <a:ext uri="{FF2B5EF4-FFF2-40B4-BE49-F238E27FC236}">
                <a16:creationId xmlns:a16="http://schemas.microsoft.com/office/drawing/2014/main" id="{85F72934-7AA2-4B07-B003-C8831151CCFC}"/>
              </a:ext>
            </a:extLst>
          </p:cNvPr>
          <p:cNvSpPr>
            <a:spLocks noGrp="1"/>
          </p:cNvSpPr>
          <p:nvPr>
            <p:ph type="sldNum" sz="quarter" idx="14"/>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27891B4A-A5F2-4B26-AAA1-E99E756CDC8F}" type="slidenum">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66371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6244995" cy="576571"/>
          </a:xfrm>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503827" y="1160060"/>
            <a:ext cx="6210872" cy="5016903"/>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p:cNvSpPr>
            <a:spLocks noGrp="1"/>
          </p:cNvSpPr>
          <p:nvPr>
            <p:ph type="pic" sz="quarter" idx="12"/>
          </p:nvPr>
        </p:nvSpPr>
        <p:spPr>
          <a:xfrm>
            <a:off x="7015163" y="0"/>
            <a:ext cx="5176837" cy="6858000"/>
          </a:xfrm>
        </p:spPr>
        <p:txBody>
          <a:bodyPr rtlCol="0">
            <a:normAutofit/>
          </a:bodyPr>
          <a:lstStyle>
            <a:lvl1pPr marL="0" indent="0">
              <a:buNone/>
              <a:defRPr/>
            </a:lvl1pPr>
          </a:lstStyle>
          <a:p>
            <a:pPr lvl="0"/>
            <a:r>
              <a:rPr lang="en-US" noProof="0"/>
              <a:t>Click icon to add picture</a:t>
            </a:r>
            <a:endParaRPr lang="en-US" noProof="0" dirty="0"/>
          </a:p>
        </p:txBody>
      </p:sp>
      <p:sp>
        <p:nvSpPr>
          <p:cNvPr id="5" name="Footer Placeholder 4">
            <a:extLst>
              <a:ext uri="{FF2B5EF4-FFF2-40B4-BE49-F238E27FC236}">
                <a16:creationId xmlns:a16="http://schemas.microsoft.com/office/drawing/2014/main" id="{A89E194B-E27B-4618-A4B2-489055FF1A36}"/>
              </a:ext>
            </a:extLst>
          </p:cNvPr>
          <p:cNvSpPr>
            <a:spLocks noGrp="1"/>
          </p:cNvSpPr>
          <p:nvPr>
            <p:ph type="ftr" sz="quarter" idx="13"/>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 Integra.</a:t>
            </a:r>
            <a:endParaRPr kumimoji="0" lang="en-US" sz="900" b="0" i="0" u="none" strike="noStrike" kern="1200" cap="none" spc="0" normalizeH="0" baseline="0" noProof="0" dirty="0">
              <a:ln>
                <a:noFill/>
              </a:ln>
              <a:solidFill>
                <a:srgbClr val="BCBDBD">
                  <a:lumMod val="75000"/>
                </a:srgbClr>
              </a:solidFill>
              <a:effectLst/>
              <a:uLnTx/>
              <a:uFillTx/>
              <a:latin typeface="Calibri" panose="020F0502020204030204"/>
              <a:ea typeface="+mn-ea"/>
              <a:cs typeface="+mn-cs"/>
            </a:endParaRPr>
          </a:p>
        </p:txBody>
      </p:sp>
      <p:sp>
        <p:nvSpPr>
          <p:cNvPr id="7" name="Slide Number Placeholder 5">
            <a:extLst>
              <a:ext uri="{FF2B5EF4-FFF2-40B4-BE49-F238E27FC236}">
                <a16:creationId xmlns:a16="http://schemas.microsoft.com/office/drawing/2014/main" id="{0C767615-28AA-49B4-9E10-21843B698A0B}"/>
              </a:ext>
            </a:extLst>
          </p:cNvPr>
          <p:cNvSpPr>
            <a:spLocks noGrp="1"/>
          </p:cNvSpPr>
          <p:nvPr>
            <p:ph type="sldNum" sz="quarter" idx="14"/>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562B7824-1CD6-4695-A36A-BC26AC272C36}" type="slidenum">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0492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6244995" cy="999772"/>
          </a:xfrm>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503827" y="1583139"/>
            <a:ext cx="6210872"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p:cNvSpPr>
            <a:spLocks noGrp="1"/>
          </p:cNvSpPr>
          <p:nvPr>
            <p:ph type="pic" sz="quarter" idx="12"/>
          </p:nvPr>
        </p:nvSpPr>
        <p:spPr>
          <a:xfrm>
            <a:off x="7015163" y="0"/>
            <a:ext cx="5176837" cy="6858000"/>
          </a:xfrm>
        </p:spPr>
        <p:txBody>
          <a:bodyPr rtlCol="0">
            <a:normAutofit/>
          </a:bodyPr>
          <a:lstStyle>
            <a:lvl1pPr marL="0" indent="0">
              <a:buNone/>
              <a:defRPr/>
            </a:lvl1pPr>
          </a:lstStyle>
          <a:p>
            <a:pPr lvl="0"/>
            <a:r>
              <a:rPr lang="en-US" noProof="0"/>
              <a:t>Click icon to add picture</a:t>
            </a:r>
            <a:endParaRPr lang="en-US" noProof="0" dirty="0"/>
          </a:p>
        </p:txBody>
      </p:sp>
      <p:sp>
        <p:nvSpPr>
          <p:cNvPr id="5" name="Footer Placeholder 4">
            <a:extLst>
              <a:ext uri="{FF2B5EF4-FFF2-40B4-BE49-F238E27FC236}">
                <a16:creationId xmlns:a16="http://schemas.microsoft.com/office/drawing/2014/main" id="{634D5AFD-0DAE-49FF-BFEB-6D44ED078C1F}"/>
              </a:ext>
            </a:extLst>
          </p:cNvPr>
          <p:cNvSpPr>
            <a:spLocks noGrp="1"/>
          </p:cNvSpPr>
          <p:nvPr>
            <p:ph type="ftr" sz="quarter" idx="13"/>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 Integra.</a:t>
            </a:r>
            <a:endParaRPr kumimoji="0" lang="en-US" sz="900" b="0" i="0" u="none" strike="noStrike" kern="1200" cap="none" spc="0" normalizeH="0" baseline="0" noProof="0" dirty="0">
              <a:ln>
                <a:noFill/>
              </a:ln>
              <a:solidFill>
                <a:srgbClr val="BCBDBD">
                  <a:lumMod val="75000"/>
                </a:srgbClr>
              </a:solidFill>
              <a:effectLst/>
              <a:uLnTx/>
              <a:uFillTx/>
              <a:latin typeface="Calibri" panose="020F0502020204030204"/>
              <a:ea typeface="+mn-ea"/>
              <a:cs typeface="+mn-cs"/>
            </a:endParaRPr>
          </a:p>
        </p:txBody>
      </p:sp>
      <p:sp>
        <p:nvSpPr>
          <p:cNvPr id="7" name="Slide Number Placeholder 5">
            <a:extLst>
              <a:ext uri="{FF2B5EF4-FFF2-40B4-BE49-F238E27FC236}">
                <a16:creationId xmlns:a16="http://schemas.microsoft.com/office/drawing/2014/main" id="{03DD7F32-87B0-41D7-A011-9FA333F51891}"/>
              </a:ext>
            </a:extLst>
          </p:cNvPr>
          <p:cNvSpPr>
            <a:spLocks noGrp="1"/>
          </p:cNvSpPr>
          <p:nvPr>
            <p:ph type="sldNum" sz="quarter" idx="14"/>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EFE186F-1C7E-42DF-83BF-46524206D719}" type="slidenum">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12804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27FAB6-922D-4CCC-9C4F-1E5F8603E509}"/>
              </a:ext>
            </a:extLst>
          </p:cNvPr>
          <p:cNvSpPr/>
          <p:nvPr userDrawn="1"/>
        </p:nvSpPr>
        <p:spPr>
          <a:xfrm>
            <a:off x="0" y="1371600"/>
            <a:ext cx="12192000" cy="5561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CCE4055E-8332-4A6F-9500-38FB382DDB8E}"/>
              </a:ext>
            </a:extLst>
          </p:cNvPr>
          <p:cNvSpPr/>
          <p:nvPr userDrawn="1"/>
        </p:nvSpPr>
        <p:spPr>
          <a:xfrm>
            <a:off x="0" y="0"/>
            <a:ext cx="12192000" cy="13890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9">
            <a:extLst>
              <a:ext uri="{FF2B5EF4-FFF2-40B4-BE49-F238E27FC236}">
                <a16:creationId xmlns:a16="http://schemas.microsoft.com/office/drawing/2014/main" id="{106882A2-9411-4368-ACDA-0C570A7B5BD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3088" y="311150"/>
            <a:ext cx="17303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a:extLst>
              <a:ext uri="{FF2B5EF4-FFF2-40B4-BE49-F238E27FC236}">
                <a16:creationId xmlns:a16="http://schemas.microsoft.com/office/drawing/2014/main" id="{6333FDC3-9BBE-4F35-8161-3BA7E38FFDEC}"/>
              </a:ext>
            </a:extLst>
          </p:cNvPr>
          <p:cNvSpPr txBox="1">
            <a:spLocks noChangeArrowheads="1"/>
          </p:cNvSpPr>
          <p:nvPr userDrawn="1"/>
        </p:nvSpPr>
        <p:spPr bwMode="auto">
          <a:xfrm>
            <a:off x="5445125" y="3759200"/>
            <a:ext cx="130175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45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Q&amp;A</a:t>
            </a:r>
          </a:p>
        </p:txBody>
      </p:sp>
    </p:spTree>
    <p:extLst>
      <p:ext uri="{BB962C8B-B14F-4D97-AF65-F5344CB8AC3E}">
        <p14:creationId xmlns:p14="http://schemas.microsoft.com/office/powerpoint/2010/main" val="25705171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id="{9E735106-BAAB-407C-9246-52A3CD0B5CC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25" y="0"/>
            <a:ext cx="12295188" cy="69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EF72D18D-883B-4BAC-849C-723460D9AA51}"/>
              </a:ext>
            </a:extLst>
          </p:cNvPr>
          <p:cNvSpPr/>
          <p:nvPr userDrawn="1"/>
        </p:nvSpPr>
        <p:spPr>
          <a:xfrm>
            <a:off x="0" y="0"/>
            <a:ext cx="12192000" cy="137160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F5AD555F-49B6-4EC3-A4B4-5771EDC528A0}"/>
              </a:ext>
            </a:extLst>
          </p:cNvPr>
          <p:cNvSpPr/>
          <p:nvPr userDrawn="1"/>
        </p:nvSpPr>
        <p:spPr>
          <a:xfrm>
            <a:off x="0" y="1371600"/>
            <a:ext cx="12192000" cy="5561013"/>
          </a:xfrm>
          <a:prstGeom prst="rect">
            <a:avLst/>
          </a:prstGeom>
          <a:solidFill>
            <a:srgbClr val="F98C1E">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10">
            <a:extLst>
              <a:ext uri="{FF2B5EF4-FFF2-40B4-BE49-F238E27FC236}">
                <a16:creationId xmlns:a16="http://schemas.microsoft.com/office/drawing/2014/main" id="{1002C5A7-384F-41D4-B025-E561C0D101E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3088" y="311150"/>
            <a:ext cx="17303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1">
            <a:extLst>
              <a:ext uri="{FF2B5EF4-FFF2-40B4-BE49-F238E27FC236}">
                <a16:creationId xmlns:a16="http://schemas.microsoft.com/office/drawing/2014/main" id="{55417D6F-2AA9-4BFF-8A02-5A475DD0D250}"/>
              </a:ext>
            </a:extLst>
          </p:cNvPr>
          <p:cNvSpPr txBox="1">
            <a:spLocks noChangeArrowheads="1"/>
          </p:cNvSpPr>
          <p:nvPr userDrawn="1"/>
        </p:nvSpPr>
        <p:spPr bwMode="auto">
          <a:xfrm>
            <a:off x="1962150" y="5211763"/>
            <a:ext cx="24003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Corporate Headquarters &amp;</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Principal Delivery Centre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100 Feet Road (ECR),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Pakkamudiyanpet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Pondicherry – 605 008, India.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Phone: +91 413 4212124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Fax: +91 413 4212190 </a:t>
            </a:r>
          </a:p>
        </p:txBody>
      </p:sp>
      <p:sp>
        <p:nvSpPr>
          <p:cNvPr id="9" name="TextBox 12">
            <a:extLst>
              <a:ext uri="{FF2B5EF4-FFF2-40B4-BE49-F238E27FC236}">
                <a16:creationId xmlns:a16="http://schemas.microsoft.com/office/drawing/2014/main" id="{2EF7FBB3-9762-4FA8-96D5-0B7DFB253688}"/>
              </a:ext>
            </a:extLst>
          </p:cNvPr>
          <p:cNvSpPr txBox="1">
            <a:spLocks noChangeArrowheads="1"/>
          </p:cNvSpPr>
          <p:nvPr userDrawn="1"/>
        </p:nvSpPr>
        <p:spPr bwMode="auto">
          <a:xfrm>
            <a:off x="1962150" y="4868863"/>
            <a:ext cx="5200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700" b="0" i="0" u="none" strike="noStrike" kern="1200" cap="none" spc="0" normalizeH="0" baseline="0" noProof="0">
                <a:ln>
                  <a:noFill/>
                </a:ln>
                <a:solidFill>
                  <a:prstClr val="white"/>
                </a:solidFill>
                <a:effectLst/>
                <a:uLnTx/>
                <a:uFillTx/>
                <a:latin typeface="Calibri" panose="020F0502020204030204" pitchFamily="34" charset="0"/>
                <a:ea typeface="MS Gothic" panose="020B0609070205080204" pitchFamily="49" charset="-128"/>
                <a:cs typeface="Open Sans Light"/>
              </a:rPr>
              <a:t>Integra Software Services Pvt. Ltd. </a:t>
            </a:r>
          </a:p>
        </p:txBody>
      </p:sp>
      <p:sp>
        <p:nvSpPr>
          <p:cNvPr id="10" name="TextBox 13">
            <a:extLst>
              <a:ext uri="{FF2B5EF4-FFF2-40B4-BE49-F238E27FC236}">
                <a16:creationId xmlns:a16="http://schemas.microsoft.com/office/drawing/2014/main" id="{424B6A49-FF86-4B73-A55E-1D6EE441BDEC}"/>
              </a:ext>
            </a:extLst>
          </p:cNvPr>
          <p:cNvSpPr txBox="1">
            <a:spLocks noChangeArrowheads="1"/>
          </p:cNvSpPr>
          <p:nvPr userDrawn="1"/>
        </p:nvSpPr>
        <p:spPr bwMode="auto">
          <a:xfrm>
            <a:off x="4362450" y="5211763"/>
            <a:ext cx="24003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Registered Office &amp;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Centre for Digital Services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Chennai One – IT Park</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Floor 2, Module 8</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200 Feet Road, Thoraipakkam</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Chennai – 600 097, India.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Phone: +91 44 46125555</a:t>
            </a:r>
          </a:p>
        </p:txBody>
      </p:sp>
      <p:sp>
        <p:nvSpPr>
          <p:cNvPr id="11" name="TextBox 14">
            <a:extLst>
              <a:ext uri="{FF2B5EF4-FFF2-40B4-BE49-F238E27FC236}">
                <a16:creationId xmlns:a16="http://schemas.microsoft.com/office/drawing/2014/main" id="{E26ADA62-8CC7-46D0-AFF1-D3A86152C455}"/>
              </a:ext>
            </a:extLst>
          </p:cNvPr>
          <p:cNvSpPr txBox="1">
            <a:spLocks noChangeArrowheads="1"/>
          </p:cNvSpPr>
          <p:nvPr userDrawn="1"/>
        </p:nvSpPr>
        <p:spPr bwMode="auto">
          <a:xfrm>
            <a:off x="1938338" y="2070100"/>
            <a:ext cx="35941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5400" b="0" i="0" u="none" strike="noStrike" kern="1200" cap="none" spc="0" normalizeH="0" baseline="0" noProof="0">
                <a:ln>
                  <a:noFill/>
                </a:ln>
                <a:solidFill>
                  <a:prstClr val="white"/>
                </a:solidFill>
                <a:effectLst/>
                <a:uLnTx/>
                <a:uFillTx/>
                <a:latin typeface="Calibri" panose="020F0502020204030204" pitchFamily="34" charset="0"/>
                <a:ea typeface="+mn-ea"/>
                <a:cs typeface="Segoe UI Light" panose="020B0502040204020203" pitchFamily="34" charset="0"/>
              </a:rPr>
              <a:t>Thank You</a:t>
            </a:r>
          </a:p>
        </p:txBody>
      </p:sp>
      <p:sp>
        <p:nvSpPr>
          <p:cNvPr id="12" name="TextBox 15">
            <a:extLst>
              <a:ext uri="{FF2B5EF4-FFF2-40B4-BE49-F238E27FC236}">
                <a16:creationId xmlns:a16="http://schemas.microsoft.com/office/drawing/2014/main" id="{CEB8248E-7D10-4873-965D-0B282C036B1E}"/>
              </a:ext>
            </a:extLst>
          </p:cNvPr>
          <p:cNvSpPr txBox="1">
            <a:spLocks noChangeArrowheads="1"/>
          </p:cNvSpPr>
          <p:nvPr userDrawn="1"/>
        </p:nvSpPr>
        <p:spPr bwMode="auto">
          <a:xfrm>
            <a:off x="7791450" y="5211763"/>
            <a:ext cx="24003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Global Delivery Centres:</a:t>
            </a:r>
          </a:p>
        </p:txBody>
      </p:sp>
      <p:sp>
        <p:nvSpPr>
          <p:cNvPr id="13" name="TextBox 16">
            <a:extLst>
              <a:ext uri="{FF2B5EF4-FFF2-40B4-BE49-F238E27FC236}">
                <a16:creationId xmlns:a16="http://schemas.microsoft.com/office/drawing/2014/main" id="{28537EE7-654A-4ED1-884D-D8D69777E94F}"/>
              </a:ext>
            </a:extLst>
          </p:cNvPr>
          <p:cNvSpPr txBox="1">
            <a:spLocks noChangeArrowheads="1"/>
          </p:cNvSpPr>
          <p:nvPr userDrawn="1"/>
        </p:nvSpPr>
        <p:spPr bwMode="auto">
          <a:xfrm>
            <a:off x="7791450" y="6410325"/>
            <a:ext cx="37338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India</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a:t>
            </a: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 </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Bangalore, Chennai, Pondicherry, Pune</a:t>
            </a:r>
          </a:p>
        </p:txBody>
      </p:sp>
      <p:sp>
        <p:nvSpPr>
          <p:cNvPr id="14" name="TextBox 17">
            <a:extLst>
              <a:ext uri="{FF2B5EF4-FFF2-40B4-BE49-F238E27FC236}">
                <a16:creationId xmlns:a16="http://schemas.microsoft.com/office/drawing/2014/main" id="{A40A4AE6-7FC2-4624-8074-961E56440A87}"/>
              </a:ext>
            </a:extLst>
          </p:cNvPr>
          <p:cNvSpPr txBox="1">
            <a:spLocks noChangeArrowheads="1"/>
          </p:cNvSpPr>
          <p:nvPr userDrawn="1"/>
        </p:nvSpPr>
        <p:spPr bwMode="auto">
          <a:xfrm>
            <a:off x="7791450" y="5586413"/>
            <a:ext cx="321310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UK</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 Harrow</a:t>
            </a: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 </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(Middlesex)</a:t>
            </a:r>
          </a:p>
        </p:txBody>
      </p:sp>
      <p:sp>
        <p:nvSpPr>
          <p:cNvPr id="15" name="TextBox 18">
            <a:extLst>
              <a:ext uri="{FF2B5EF4-FFF2-40B4-BE49-F238E27FC236}">
                <a16:creationId xmlns:a16="http://schemas.microsoft.com/office/drawing/2014/main" id="{53F41689-608A-4C30-BC97-5A989D7FED8A}"/>
              </a:ext>
            </a:extLst>
          </p:cNvPr>
          <p:cNvSpPr txBox="1">
            <a:spLocks noChangeArrowheads="1"/>
          </p:cNvSpPr>
          <p:nvPr userDrawn="1"/>
        </p:nvSpPr>
        <p:spPr bwMode="auto">
          <a:xfrm>
            <a:off x="7791450" y="5861050"/>
            <a:ext cx="3213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US</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a:t>
            </a: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 </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Oak Brook (Illinois)</a:t>
            </a:r>
          </a:p>
        </p:txBody>
      </p:sp>
      <p:sp>
        <p:nvSpPr>
          <p:cNvPr id="16" name="TextBox 19">
            <a:extLst>
              <a:ext uri="{FF2B5EF4-FFF2-40B4-BE49-F238E27FC236}">
                <a16:creationId xmlns:a16="http://schemas.microsoft.com/office/drawing/2014/main" id="{368B4E40-A3CA-43C8-952C-10E7C936F6FB}"/>
              </a:ext>
            </a:extLst>
          </p:cNvPr>
          <p:cNvSpPr txBox="1">
            <a:spLocks noChangeArrowheads="1"/>
          </p:cNvSpPr>
          <p:nvPr userDrawn="1"/>
        </p:nvSpPr>
        <p:spPr bwMode="auto">
          <a:xfrm>
            <a:off x="7791450" y="6135688"/>
            <a:ext cx="3213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Japan</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 Yokohama</a:t>
            </a:r>
          </a:p>
        </p:txBody>
      </p:sp>
      <p:cxnSp>
        <p:nvCxnSpPr>
          <p:cNvPr id="17" name="Straight Connector 16">
            <a:extLst>
              <a:ext uri="{FF2B5EF4-FFF2-40B4-BE49-F238E27FC236}">
                <a16:creationId xmlns:a16="http://schemas.microsoft.com/office/drawing/2014/main" id="{598EB3C9-39B2-4C6D-B90D-0B92F0B90F7B}"/>
              </a:ext>
            </a:extLst>
          </p:cNvPr>
          <p:cNvCxnSpPr/>
          <p:nvPr userDrawn="1"/>
        </p:nvCxnSpPr>
        <p:spPr>
          <a:xfrm>
            <a:off x="7177088" y="5222875"/>
            <a:ext cx="0" cy="14509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1962150" y="2992762"/>
            <a:ext cx="6629400" cy="819837"/>
          </a:xfrm>
        </p:spPr>
        <p:txBody>
          <a:bodyPr>
            <a:normAutofit/>
          </a:bodyPr>
          <a:lstStyle>
            <a:lvl1pPr marL="0" indent="0" algn="l">
              <a:lnSpc>
                <a:spcPct val="125000"/>
              </a:lnSpc>
              <a:spcBef>
                <a:spcPts val="0"/>
              </a:spcBef>
              <a:buNone/>
              <a:defRPr sz="1400">
                <a:solidFill>
                  <a:schemeClr val="bg1"/>
                </a:solidFill>
                <a:latin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358777985"/>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3" name="Content Placeholder 2"/>
          <p:cNvSpPr>
            <a:spLocks noGrp="1"/>
          </p:cNvSpPr>
          <p:nvPr>
            <p:ph sz="half" idx="1"/>
          </p:nvPr>
        </p:nvSpPr>
        <p:spPr>
          <a:xfrm>
            <a:off x="503827" y="1583139"/>
            <a:ext cx="5111496"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77067" y="1583139"/>
            <a:ext cx="5108237"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1"/>
          </p:nvPr>
        </p:nvSpPr>
        <p:spPr>
          <a:xfrm>
            <a:off x="469900" y="831850"/>
            <a:ext cx="10515600" cy="423863"/>
          </a:xfrm>
        </p:spPr>
        <p:txBody>
          <a:bodyPr>
            <a:noAutofit/>
          </a:bodyPr>
          <a:lstStyle>
            <a:lvl1pPr marL="0" indent="0">
              <a:buNone/>
              <a:defRPr sz="2400">
                <a:solidFill>
                  <a:srgbClr val="F98C1E"/>
                </a:solidFill>
                <a:latin typeface="Calibri Light" panose="020F0302020204030204" pitchFamily="34" charset="0"/>
              </a:defRPr>
            </a:lvl1pPr>
          </a:lstStyle>
          <a:p>
            <a:pPr lvl="0"/>
            <a:r>
              <a:rPr lang="en-US"/>
              <a:t>Edit Master text styles</a:t>
            </a:r>
          </a:p>
        </p:txBody>
      </p:sp>
      <p:sp>
        <p:nvSpPr>
          <p:cNvPr id="6" name="Footer Placeholder 4">
            <a:extLst>
              <a:ext uri="{FF2B5EF4-FFF2-40B4-BE49-F238E27FC236}">
                <a16:creationId xmlns:a16="http://schemas.microsoft.com/office/drawing/2014/main" id="{D76F02B8-39BD-4EFF-B5A0-C3A3C4DA3923}"/>
              </a:ext>
            </a:extLst>
          </p:cNvPr>
          <p:cNvSpPr>
            <a:spLocks noGrp="1"/>
          </p:cNvSpPr>
          <p:nvPr>
            <p:ph type="ftr" sz="quarter" idx="12"/>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 Integra.</a:t>
            </a:r>
            <a:endParaRPr kumimoji="0" lang="en-US" sz="900" b="0" i="0" u="none" strike="noStrike" kern="1200" cap="none" spc="0" normalizeH="0" baseline="0" noProof="0" dirty="0">
              <a:ln>
                <a:noFill/>
              </a:ln>
              <a:solidFill>
                <a:srgbClr val="BCBDBD">
                  <a:lumMod val="75000"/>
                </a:srgbClr>
              </a:solidFill>
              <a:effectLst/>
              <a:uLnTx/>
              <a:uFillTx/>
              <a:latin typeface="Calibri" panose="020F0502020204030204"/>
              <a:ea typeface="+mn-ea"/>
              <a:cs typeface="+mn-cs"/>
            </a:endParaRPr>
          </a:p>
        </p:txBody>
      </p:sp>
      <p:sp>
        <p:nvSpPr>
          <p:cNvPr id="7" name="Slide Number Placeholder 5">
            <a:extLst>
              <a:ext uri="{FF2B5EF4-FFF2-40B4-BE49-F238E27FC236}">
                <a16:creationId xmlns:a16="http://schemas.microsoft.com/office/drawing/2014/main" id="{914AF0A5-5630-4DCD-92E6-D334AFF8BD92}"/>
              </a:ext>
            </a:extLst>
          </p:cNvPr>
          <p:cNvSpPr>
            <a:spLocks noGrp="1"/>
          </p:cNvSpPr>
          <p:nvPr>
            <p:ph type="sldNum" sz="quarter" idx="13"/>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5F234F7-7086-4CE4-B7D9-C58B4A8A3BDB}" type="slidenum">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91311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3" name="Content Placeholder 2"/>
          <p:cNvSpPr>
            <a:spLocks noGrp="1"/>
          </p:cNvSpPr>
          <p:nvPr>
            <p:ph sz="half" idx="1"/>
          </p:nvPr>
        </p:nvSpPr>
        <p:spPr>
          <a:xfrm>
            <a:off x="503827" y="1255713"/>
            <a:ext cx="5111496" cy="4921250"/>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77067" y="1255713"/>
            <a:ext cx="5108237" cy="4921250"/>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C634AC64-E853-4B26-8686-D87CD3F9CB7F}"/>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 Integra.</a:t>
            </a:r>
            <a:endParaRPr kumimoji="0" lang="en-US" sz="900" b="0" i="0" u="none" strike="noStrike" kern="1200" cap="none" spc="0" normalizeH="0" baseline="0" noProof="0" dirty="0">
              <a:ln>
                <a:noFill/>
              </a:ln>
              <a:solidFill>
                <a:srgbClr val="BCBDBD">
                  <a:lumMod val="75000"/>
                </a:srgb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96E573BA-EDB9-4E66-AEA0-B58977AE6FE7}"/>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3A08003-C6BD-407D-A078-F11B34ACCB1E}" type="slidenum">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03064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332141"/>
            <a:ext cx="10515600" cy="999772"/>
          </a:xfrm>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503827" y="1697439"/>
            <a:ext cx="5111496"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77067" y="1697439"/>
            <a:ext cx="5108237"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35721999-6CD0-43EA-A5EF-5C06FDC0BF20}"/>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 Integra.</a:t>
            </a:r>
            <a:endParaRPr kumimoji="0" lang="en-US" sz="900" b="0" i="0" u="none" strike="noStrike" kern="1200" cap="none" spc="0" normalizeH="0" baseline="0" noProof="0" dirty="0">
              <a:ln>
                <a:noFill/>
              </a:ln>
              <a:solidFill>
                <a:srgbClr val="BCBDBD">
                  <a:lumMod val="75000"/>
                </a:srgb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94A2A932-8FB9-4813-B935-C87FFEE50714}"/>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7D9208A8-DF6F-4BBE-9A53-EB54147D5C75}" type="slidenum">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44791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7838" y="250825"/>
            <a:ext cx="10515600" cy="606425"/>
          </a:xfrm>
        </p:spPr>
        <p:txBody>
          <a:bodyPr/>
          <a:lstStyle/>
          <a:p>
            <a:r>
              <a:rPr lang="en-US" dirty="0"/>
              <a:t>Click to edit Master title style</a:t>
            </a:r>
          </a:p>
        </p:txBody>
      </p:sp>
      <p:sp>
        <p:nvSpPr>
          <p:cNvPr id="3" name="Text Placeholder 2"/>
          <p:cNvSpPr>
            <a:spLocks noGrp="1"/>
          </p:cNvSpPr>
          <p:nvPr>
            <p:ph type="body" idx="1"/>
          </p:nvPr>
        </p:nvSpPr>
        <p:spPr>
          <a:xfrm>
            <a:off x="477838" y="1681163"/>
            <a:ext cx="5157787" cy="434240"/>
          </a:xfrm>
        </p:spPr>
        <p:txBody>
          <a:bodyPr anchor="b">
            <a:normAutofit/>
          </a:bodyPr>
          <a:lstStyle>
            <a:lvl1pPr marL="0" indent="0">
              <a:buNone/>
              <a:defRPr sz="2400" b="1">
                <a:solidFill>
                  <a:schemeClr val="accent5">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77838" y="2224585"/>
            <a:ext cx="5157787" cy="3965078"/>
          </a:xfrm>
        </p:spPr>
        <p:txBody>
          <a:bodyPr/>
          <a:lstStyle>
            <a:lvl1pPr>
              <a:defRPr>
                <a:solidFill>
                  <a:schemeClr val="accent5">
                    <a:lumMod val="75000"/>
                  </a:schemeClr>
                </a:solidFill>
              </a:defRPr>
            </a:lvl1pPr>
            <a:lvl2pPr>
              <a:defRPr sz="2000">
                <a:solidFill>
                  <a:schemeClr val="accent5">
                    <a:lumMod val="75000"/>
                  </a:schemeClr>
                </a:solidFill>
              </a:defRPr>
            </a:lvl2pPr>
            <a:lvl3pPr>
              <a:defRPr>
                <a:solidFill>
                  <a:schemeClr val="accent5">
                    <a:lumMod val="75000"/>
                  </a:schemeClr>
                </a:solidFill>
              </a:defRPr>
            </a:lvl3pPr>
            <a:lvl4pPr>
              <a:defRPr>
                <a:solidFill>
                  <a:schemeClr val="accent5">
                    <a:lumMod val="75000"/>
                  </a:schemeClr>
                </a:solidFill>
              </a:defRPr>
            </a:lvl4pPr>
            <a:lvl5pPr>
              <a:defRPr>
                <a:solidFill>
                  <a:schemeClr val="accent5">
                    <a:lumMod val="7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810250" y="1681163"/>
            <a:ext cx="5183188" cy="434240"/>
          </a:xfrm>
        </p:spPr>
        <p:txBody>
          <a:bodyPr anchor="b">
            <a:normAutofit/>
          </a:bodyPr>
          <a:lstStyle>
            <a:lvl1pPr marL="0" indent="0">
              <a:buNone/>
              <a:defRPr sz="2400" b="1">
                <a:solidFill>
                  <a:schemeClr val="accent5">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5810250" y="2224585"/>
            <a:ext cx="5183188" cy="3965078"/>
          </a:xfrm>
        </p:spPr>
        <p:txBody>
          <a:bodyPr/>
          <a:lstStyle>
            <a:lvl1pPr>
              <a:defRPr>
                <a:solidFill>
                  <a:schemeClr val="accent5">
                    <a:lumMod val="75000"/>
                  </a:schemeClr>
                </a:solidFill>
              </a:defRPr>
            </a:lvl1pPr>
            <a:lvl2pPr>
              <a:defRPr sz="2000">
                <a:solidFill>
                  <a:schemeClr val="accent5">
                    <a:lumMod val="75000"/>
                  </a:schemeClr>
                </a:solidFill>
              </a:defRPr>
            </a:lvl2pPr>
            <a:lvl3pPr>
              <a:defRPr>
                <a:solidFill>
                  <a:schemeClr val="accent5">
                    <a:lumMod val="75000"/>
                  </a:schemeClr>
                </a:solidFill>
              </a:defRPr>
            </a:lvl3pPr>
            <a:lvl4pPr>
              <a:defRPr>
                <a:solidFill>
                  <a:schemeClr val="accent5">
                    <a:lumMod val="75000"/>
                  </a:schemeClr>
                </a:solidFill>
              </a:defRPr>
            </a:lvl4pPr>
            <a:lvl5pPr>
              <a:defRPr>
                <a:solidFill>
                  <a:schemeClr val="accent5">
                    <a:lumMod val="7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7"/>
          <p:cNvSpPr>
            <a:spLocks noGrp="1"/>
          </p:cNvSpPr>
          <p:nvPr>
            <p:ph type="body" sz="quarter" idx="13"/>
          </p:nvPr>
        </p:nvSpPr>
        <p:spPr>
          <a:xfrm>
            <a:off x="477838" y="857250"/>
            <a:ext cx="10515600" cy="512763"/>
          </a:xfrm>
        </p:spPr>
        <p:txBody>
          <a:bodyPr>
            <a:normAutofit/>
          </a:bodyPr>
          <a:lstStyle>
            <a:lvl1pPr marL="0" indent="0">
              <a:buNone/>
              <a:defRPr sz="2400">
                <a:solidFill>
                  <a:srgbClr val="F98C1E"/>
                </a:solidFill>
                <a:latin typeface="Calibri Light" panose="020F0302020204030204" pitchFamily="34" charset="0"/>
              </a:defRPr>
            </a:lvl1pPr>
          </a:lstStyle>
          <a:p>
            <a:pPr lvl="0"/>
            <a:r>
              <a:rPr lang="en-US"/>
              <a:t>Edit Master text styles</a:t>
            </a:r>
          </a:p>
        </p:txBody>
      </p:sp>
      <p:sp>
        <p:nvSpPr>
          <p:cNvPr id="8" name="Footer Placeholder 4">
            <a:extLst>
              <a:ext uri="{FF2B5EF4-FFF2-40B4-BE49-F238E27FC236}">
                <a16:creationId xmlns:a16="http://schemas.microsoft.com/office/drawing/2014/main" id="{81585E28-DD17-4CDA-8762-1375C56F2D15}"/>
              </a:ext>
            </a:extLst>
          </p:cNvPr>
          <p:cNvSpPr>
            <a:spLocks noGrp="1"/>
          </p:cNvSpPr>
          <p:nvPr>
            <p:ph type="ftr" sz="quarter" idx="14"/>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 Integra.</a:t>
            </a:r>
            <a:endParaRPr kumimoji="0" lang="en-US" sz="900" b="0" i="0" u="none" strike="noStrike" kern="1200" cap="none" spc="0" normalizeH="0" baseline="0" noProof="0" dirty="0">
              <a:ln>
                <a:noFill/>
              </a:ln>
              <a:solidFill>
                <a:srgbClr val="BCBDBD">
                  <a:lumMod val="75000"/>
                </a:srgbClr>
              </a:solidFill>
              <a:effectLst/>
              <a:uLnTx/>
              <a:uFillTx/>
              <a:latin typeface="Calibri" panose="020F0502020204030204"/>
              <a:ea typeface="+mn-ea"/>
              <a:cs typeface="+mn-cs"/>
            </a:endParaRPr>
          </a:p>
        </p:txBody>
      </p:sp>
      <p:sp>
        <p:nvSpPr>
          <p:cNvPr id="9" name="Slide Number Placeholder 5">
            <a:extLst>
              <a:ext uri="{FF2B5EF4-FFF2-40B4-BE49-F238E27FC236}">
                <a16:creationId xmlns:a16="http://schemas.microsoft.com/office/drawing/2014/main" id="{9B4AE8C5-CBAE-482A-BA3B-067C518E08BC}"/>
              </a:ext>
            </a:extLst>
          </p:cNvPr>
          <p:cNvSpPr>
            <a:spLocks noGrp="1"/>
          </p:cNvSpPr>
          <p:nvPr>
            <p:ph type="sldNum" sz="quarter" idx="15"/>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CAA5D3A5-AE6F-489D-B320-91E81508FDDD}" type="slidenum">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997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pPr/>
              <a:t>4/19/2019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2A25A4-3D99-484D-A6FE-6C566C12CEE1}"/>
              </a:ext>
            </a:extLst>
          </p:cNvPr>
          <p:cNvSpPr/>
          <p:nvPr userDrawn="1"/>
        </p:nvSpPr>
        <p:spPr>
          <a:xfrm>
            <a:off x="10414000" y="6278563"/>
            <a:ext cx="1778000" cy="579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13" name="Text Placeholder 12"/>
          <p:cNvSpPr>
            <a:spLocks noGrp="1"/>
          </p:cNvSpPr>
          <p:nvPr>
            <p:ph type="body" sz="quarter" idx="10"/>
          </p:nvPr>
        </p:nvSpPr>
        <p:spPr>
          <a:xfrm>
            <a:off x="469900" y="831850"/>
            <a:ext cx="10515600" cy="369888"/>
          </a:xfrm>
        </p:spPr>
        <p:txBody>
          <a:bodyPr>
            <a:noAutofit/>
          </a:bodyPr>
          <a:lstStyle>
            <a:lvl1pPr marL="0" indent="0">
              <a:buNone/>
              <a:defRPr sz="2400">
                <a:solidFill>
                  <a:srgbClr val="FA8D1B"/>
                </a:solidFill>
                <a:latin typeface="Calibri Light" panose="020F0302020204030204" pitchFamily="34" charset="0"/>
              </a:defRPr>
            </a:lvl1pPr>
          </a:lstStyle>
          <a:p>
            <a:pPr lvl="0"/>
            <a:r>
              <a:rPr lang="en-US"/>
              <a:t>Edit Master text styles</a:t>
            </a:r>
          </a:p>
        </p:txBody>
      </p:sp>
    </p:spTree>
    <p:extLst>
      <p:ext uri="{BB962C8B-B14F-4D97-AF65-F5344CB8AC3E}">
        <p14:creationId xmlns:p14="http://schemas.microsoft.com/office/powerpoint/2010/main" val="3634985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065365-F5CD-4608-8D99-91B97CF02EB8}"/>
              </a:ext>
            </a:extLst>
          </p:cNvPr>
          <p:cNvSpPr/>
          <p:nvPr userDrawn="1"/>
        </p:nvSpPr>
        <p:spPr>
          <a:xfrm>
            <a:off x="10344150" y="6381750"/>
            <a:ext cx="1847850" cy="47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9704" y="255941"/>
            <a:ext cx="10515600" cy="1108835"/>
          </a:xfrm>
        </p:spPr>
        <p:txBody>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16802050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8F1D4F8D-C342-43C1-B908-FD37C746EB50}"/>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 Integra.</a:t>
            </a:r>
            <a:endParaRPr kumimoji="0" lang="en-US" sz="900" b="0" i="0" u="none" strike="noStrike" kern="1200" cap="none" spc="0" normalizeH="0" baseline="0" noProof="0" dirty="0">
              <a:ln>
                <a:noFill/>
              </a:ln>
              <a:solidFill>
                <a:srgbClr val="BCBDBD">
                  <a:lumMod val="75000"/>
                </a:srgbClr>
              </a:solidFill>
              <a:effectLst/>
              <a:uLnTx/>
              <a:uFillTx/>
              <a:latin typeface="Calibri" panose="020F0502020204030204"/>
              <a:ea typeface="+mn-ea"/>
              <a:cs typeface="+mn-cs"/>
            </a:endParaRPr>
          </a:p>
        </p:txBody>
      </p:sp>
      <p:sp>
        <p:nvSpPr>
          <p:cNvPr id="3" name="Slide Number Placeholder 5">
            <a:extLst>
              <a:ext uri="{FF2B5EF4-FFF2-40B4-BE49-F238E27FC236}">
                <a16:creationId xmlns:a16="http://schemas.microsoft.com/office/drawing/2014/main" id="{C3FC7B5D-06DE-4652-893F-6CA3B4CCFE26}"/>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0F648138-6772-4BCE-8524-8A284F27ED09}" type="slidenum">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388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300"/>
            </a:lvl1pPr>
            <a:lvl2pPr>
              <a:defRPr sz="1900"/>
            </a:lvl2pPr>
            <a:lvl3pPr>
              <a:defRPr sz="1900"/>
            </a:lvl3pPr>
            <a:lvl4pPr>
              <a:defRPr sz="1800"/>
            </a:lvl4pPr>
            <a:lvl5pPr>
              <a:defRPr sz="18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a:extLst>
              <a:ext uri="{FF2B5EF4-FFF2-40B4-BE49-F238E27FC236}">
                <a16:creationId xmlns:a16="http://schemas.microsoft.com/office/drawing/2014/main" id="{478AF10D-5D28-4A53-BC3C-60E6B8D4A438}"/>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 Integra.</a:t>
            </a:r>
            <a:endParaRPr kumimoji="0" lang="en-US" sz="900" b="0" i="0" u="none" strike="noStrike" kern="1200" cap="none" spc="0" normalizeH="0" baseline="0" noProof="0" dirty="0">
              <a:ln>
                <a:noFill/>
              </a:ln>
              <a:solidFill>
                <a:srgbClr val="BCBDBD">
                  <a:lumMod val="75000"/>
                </a:srgb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A915396-9B04-4435-BA2D-0D38A320FE2A}"/>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9E20EFDA-C9ED-4873-8184-31A76F2413A5}" type="slidenum">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37848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a:extLst>
              <a:ext uri="{FF2B5EF4-FFF2-40B4-BE49-F238E27FC236}">
                <a16:creationId xmlns:a16="http://schemas.microsoft.com/office/drawing/2014/main" id="{F8F7C060-E81C-429A-A6C0-9FAC8DB3CDD1}"/>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 Integra.</a:t>
            </a:r>
            <a:endParaRPr kumimoji="0" lang="en-US" sz="900" b="0" i="0" u="none" strike="noStrike" kern="1200" cap="none" spc="0" normalizeH="0" baseline="0" noProof="0" dirty="0">
              <a:ln>
                <a:noFill/>
              </a:ln>
              <a:solidFill>
                <a:srgbClr val="BCBDBD">
                  <a:lumMod val="75000"/>
                </a:srgb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FC6D2EA-D2EF-4968-B434-F333C2FAD83A}"/>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A92CCE8C-F024-474D-94DE-767B8BDB67D9}" type="slidenum">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94936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2pPr>
              <a:defRPr sz="200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72A4AE7C-53C7-4B06-90A4-CEF794D4A014}"/>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 Integra.</a:t>
            </a:r>
            <a:endParaRPr kumimoji="0" lang="en-US" sz="900" b="0" i="0" u="none" strike="noStrike" kern="1200" cap="none" spc="0" normalizeH="0" baseline="0" noProof="0" dirty="0">
              <a:ln>
                <a:noFill/>
              </a:ln>
              <a:solidFill>
                <a:srgbClr val="BCBDBD">
                  <a:lumMod val="75000"/>
                </a:srgbClr>
              </a:solidFill>
              <a:effectLst/>
              <a:uLnTx/>
              <a:uFillTx/>
              <a:latin typeface="Calibri" panose="020F0502020204030204"/>
              <a:ea typeface="+mn-ea"/>
              <a:cs typeface="+mn-cs"/>
            </a:endParaRPr>
          </a:p>
        </p:txBody>
      </p:sp>
      <p:sp>
        <p:nvSpPr>
          <p:cNvPr id="5" name="Slide Number Placeholder 5">
            <a:extLst>
              <a:ext uri="{FF2B5EF4-FFF2-40B4-BE49-F238E27FC236}">
                <a16:creationId xmlns:a16="http://schemas.microsoft.com/office/drawing/2014/main" id="{FBF2FD3B-F0FE-4177-97B0-EE0D3A76DA77}"/>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DDA86390-BBEF-478F-A10A-68F324E9DD08}" type="slidenum">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95425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2pPr>
              <a:defRPr sz="200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F5879CAD-BB40-426E-9EE5-7D068095288B}"/>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 Integra.</a:t>
            </a:r>
            <a:endParaRPr kumimoji="0" lang="en-US" sz="900" b="0" i="0" u="none" strike="noStrike" kern="1200" cap="none" spc="0" normalizeH="0" baseline="0" noProof="0" dirty="0">
              <a:ln>
                <a:noFill/>
              </a:ln>
              <a:solidFill>
                <a:srgbClr val="BCBDBD">
                  <a:lumMod val="75000"/>
                </a:srgbClr>
              </a:solidFill>
              <a:effectLst/>
              <a:uLnTx/>
              <a:uFillTx/>
              <a:latin typeface="Calibri" panose="020F0502020204030204"/>
              <a:ea typeface="+mn-ea"/>
              <a:cs typeface="+mn-cs"/>
            </a:endParaRPr>
          </a:p>
        </p:txBody>
      </p:sp>
      <p:sp>
        <p:nvSpPr>
          <p:cNvPr id="5" name="Slide Number Placeholder 5">
            <a:extLst>
              <a:ext uri="{FF2B5EF4-FFF2-40B4-BE49-F238E27FC236}">
                <a16:creationId xmlns:a16="http://schemas.microsoft.com/office/drawing/2014/main" id="{B7EC5ABA-124B-4A93-83D7-149C1C18DDD5}"/>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9535ABEF-7D0C-43B5-90BC-2AE9572C4E5C}" type="slidenum">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906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4/19/2019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4/19/2019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image" Target="../media/image1.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theme" Target="../theme/theme2.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745CC44-90C5-4AF6-B26D-0294265CFF23}"/>
              </a:ext>
            </a:extLst>
          </p:cNvPr>
          <p:cNvSpPr>
            <a:spLocks noGrp="1"/>
          </p:cNvSpPr>
          <p:nvPr>
            <p:ph type="title"/>
          </p:nvPr>
        </p:nvSpPr>
        <p:spPr bwMode="auto">
          <a:xfrm>
            <a:off x="469900" y="255588"/>
            <a:ext cx="10515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D3111BF-C350-4DC9-92B4-9961BAFEA60A}"/>
              </a:ext>
            </a:extLst>
          </p:cNvPr>
          <p:cNvSpPr>
            <a:spLocks noGrp="1"/>
          </p:cNvSpPr>
          <p:nvPr>
            <p:ph type="body" idx="1"/>
          </p:nvPr>
        </p:nvSpPr>
        <p:spPr bwMode="auto">
          <a:xfrm>
            <a:off x="469900" y="1255713"/>
            <a:ext cx="10515600" cy="492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CA2D5135-D1E0-444C-9BC5-62692A7AD6ED}"/>
              </a:ext>
            </a:extLst>
          </p:cNvPr>
          <p:cNvSpPr>
            <a:spLocks noGrp="1"/>
          </p:cNvSpPr>
          <p:nvPr>
            <p:ph type="ftr" sz="quarter" idx="3"/>
          </p:nvPr>
        </p:nvSpPr>
        <p:spPr>
          <a:xfrm>
            <a:off x="503238" y="6454775"/>
            <a:ext cx="1063625"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accent6">
                    <a:lumMod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 Integra.</a:t>
            </a:r>
            <a:endParaRPr kumimoji="0" lang="en-US" sz="900" b="0" i="0" u="none" strike="noStrike" kern="1200" cap="none" spc="0" normalizeH="0" baseline="0" noProof="0" dirty="0">
              <a:ln>
                <a:noFill/>
              </a:ln>
              <a:solidFill>
                <a:srgbClr val="BCBDBD">
                  <a:lumMod val="75000"/>
                </a:srgb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A8DD476-516A-4B9F-BD26-4BD121CA98A1}"/>
              </a:ext>
            </a:extLst>
          </p:cNvPr>
          <p:cNvSpPr>
            <a:spLocks noGrp="1"/>
          </p:cNvSpPr>
          <p:nvPr>
            <p:ph type="sldNum" sz="quarter" idx="4"/>
          </p:nvPr>
        </p:nvSpPr>
        <p:spPr>
          <a:xfrm>
            <a:off x="5876925" y="6454775"/>
            <a:ext cx="43815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accent6">
                    <a:lumMod val="7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533EA44-CD77-407A-B053-70CD7D2621EB}" type="slidenum">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5763D876-FE60-49F8-ACA1-07B4DCDA4FA6}"/>
              </a:ext>
            </a:extLst>
          </p:cNvPr>
          <p:cNvPicPr>
            <a:picLocks noChangeAspect="1"/>
          </p:cNvPicPr>
          <p:nvPr userDrawn="1"/>
        </p:nvPicPr>
        <p:blipFill>
          <a:blip r:embed="rId32" cstate="print">
            <a:extLst>
              <a:ext uri="{28A0092B-C50C-407E-A947-70E740481C1C}">
                <a14:useLocalDpi xmlns:a14="http://schemas.microsoft.com/office/drawing/2010/main" val="0"/>
              </a:ext>
            </a:extLst>
          </a:blip>
          <a:srcRect/>
          <a:stretch>
            <a:fillRect/>
          </a:stretch>
        </p:blipFill>
        <p:spPr bwMode="auto">
          <a:xfrm>
            <a:off x="10764838" y="6488113"/>
            <a:ext cx="914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753014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 id="2147483691" r:id="rId22"/>
    <p:sldLayoutId id="2147483692" r:id="rId23"/>
    <p:sldLayoutId id="2147483693" r:id="rId24"/>
    <p:sldLayoutId id="2147483694" r:id="rId25"/>
    <p:sldLayoutId id="2147483695" r:id="rId26"/>
    <p:sldLayoutId id="2147483696" r:id="rId27"/>
    <p:sldLayoutId id="2147483697" r:id="rId28"/>
    <p:sldLayoutId id="2147483698" r:id="rId29"/>
    <p:sldLayoutId id="2147483699" r:id="rId30"/>
  </p:sldLayoutIdLst>
  <p:hf hdr="0"/>
  <p:txStyles>
    <p:titleStyle>
      <a:lvl1pPr algn="l" rtl="0" eaLnBrk="0" fontAlgn="base" hangingPunct="0">
        <a:lnSpc>
          <a:spcPct val="90000"/>
        </a:lnSpc>
        <a:spcBef>
          <a:spcPct val="0"/>
        </a:spcBef>
        <a:spcAft>
          <a:spcPct val="0"/>
        </a:spcAft>
        <a:defRPr sz="4300" kern="1200">
          <a:solidFill>
            <a:srgbClr val="3B3B3B"/>
          </a:solidFill>
          <a:latin typeface="+mj-lt"/>
          <a:ea typeface="+mj-ea"/>
          <a:cs typeface="+mj-cs"/>
        </a:defRPr>
      </a:lvl1pPr>
      <a:lvl2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2pPr>
      <a:lvl3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3pPr>
      <a:lvl4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4pPr>
      <a:lvl5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5pPr>
      <a:lvl6pPr marL="457200" algn="l" rtl="0" fontAlgn="base">
        <a:lnSpc>
          <a:spcPct val="90000"/>
        </a:lnSpc>
        <a:spcBef>
          <a:spcPct val="0"/>
        </a:spcBef>
        <a:spcAft>
          <a:spcPct val="0"/>
        </a:spcAft>
        <a:defRPr sz="4300">
          <a:solidFill>
            <a:srgbClr val="3B3B3B"/>
          </a:solidFill>
          <a:latin typeface="Calibri" panose="020F0502020204030204" pitchFamily="34" charset="0"/>
        </a:defRPr>
      </a:lvl6pPr>
      <a:lvl7pPr marL="914400" algn="l" rtl="0" fontAlgn="base">
        <a:lnSpc>
          <a:spcPct val="90000"/>
        </a:lnSpc>
        <a:spcBef>
          <a:spcPct val="0"/>
        </a:spcBef>
        <a:spcAft>
          <a:spcPct val="0"/>
        </a:spcAft>
        <a:defRPr sz="4300">
          <a:solidFill>
            <a:srgbClr val="3B3B3B"/>
          </a:solidFill>
          <a:latin typeface="Calibri" panose="020F0502020204030204" pitchFamily="34" charset="0"/>
        </a:defRPr>
      </a:lvl7pPr>
      <a:lvl8pPr marL="1371600" algn="l" rtl="0" fontAlgn="base">
        <a:lnSpc>
          <a:spcPct val="90000"/>
        </a:lnSpc>
        <a:spcBef>
          <a:spcPct val="0"/>
        </a:spcBef>
        <a:spcAft>
          <a:spcPct val="0"/>
        </a:spcAft>
        <a:defRPr sz="4300">
          <a:solidFill>
            <a:srgbClr val="3B3B3B"/>
          </a:solidFill>
          <a:latin typeface="Calibri" panose="020F0502020204030204" pitchFamily="34" charset="0"/>
        </a:defRPr>
      </a:lvl8pPr>
      <a:lvl9pPr marL="1828800" algn="l" rtl="0" fontAlgn="base">
        <a:lnSpc>
          <a:spcPct val="90000"/>
        </a:lnSpc>
        <a:spcBef>
          <a:spcPct val="0"/>
        </a:spcBef>
        <a:spcAft>
          <a:spcPct val="0"/>
        </a:spcAft>
        <a:defRPr sz="4300">
          <a:solidFill>
            <a:srgbClr val="3B3B3B"/>
          </a:solidFill>
          <a:latin typeface="Calibri" panose="020F0502020204030204" pitchFamily="34" charset="0"/>
        </a:defRPr>
      </a:lvl9pPr>
    </p:titleStyle>
    <p:bodyStyle>
      <a:lvl1pPr marL="228600" indent="-228600" algn="l" rtl="0" eaLnBrk="0" fontAlgn="base" hangingPunct="0">
        <a:spcBef>
          <a:spcPts val="1000"/>
        </a:spcBef>
        <a:spcAft>
          <a:spcPct val="0"/>
        </a:spcAft>
        <a:buClr>
          <a:srgbClr val="C00000"/>
        </a:buClr>
        <a:buFont typeface="Arial" panose="020B0604020202020204" pitchFamily="34" charset="0"/>
        <a:buChar char="•"/>
        <a:defRPr sz="2300" kern="1200">
          <a:solidFill>
            <a:srgbClr val="585858"/>
          </a:solidFill>
          <a:latin typeface="+mn-lt"/>
          <a:ea typeface="+mn-ea"/>
          <a:cs typeface="+mn-cs"/>
        </a:defRPr>
      </a:lvl1pPr>
      <a:lvl2pPr marL="685800" indent="-228600" algn="l" rtl="0" eaLnBrk="0" fontAlgn="base" hangingPunct="0">
        <a:spcBef>
          <a:spcPts val="500"/>
        </a:spcBef>
        <a:spcAft>
          <a:spcPct val="0"/>
        </a:spcAft>
        <a:buClr>
          <a:srgbClr val="FA8D1B"/>
        </a:buClr>
        <a:buFont typeface="Calibri" panose="020F0502020204030204" pitchFamily="34" charset="0"/>
        <a:buChar char="−"/>
        <a:defRPr sz="2100" kern="1200">
          <a:solidFill>
            <a:srgbClr val="585858"/>
          </a:solidFill>
          <a:latin typeface="+mn-lt"/>
          <a:ea typeface="+mn-ea"/>
          <a:cs typeface="+mn-cs"/>
        </a:defRPr>
      </a:lvl2pPr>
      <a:lvl3pPr marL="1143000" indent="-228600" algn="l" rtl="0" eaLnBrk="0" fontAlgn="base" hangingPunct="0">
        <a:spcBef>
          <a:spcPts val="500"/>
        </a:spcBef>
        <a:spcAft>
          <a:spcPct val="0"/>
        </a:spcAft>
        <a:buClr>
          <a:srgbClr val="152D8F"/>
        </a:buClr>
        <a:buFont typeface="Wingdings" panose="05000000000000000000" pitchFamily="2" charset="2"/>
        <a:buChar char="§"/>
        <a:defRPr sz="1900" kern="1200">
          <a:solidFill>
            <a:srgbClr val="585858"/>
          </a:solidFill>
          <a:latin typeface="+mn-lt"/>
          <a:ea typeface="+mn-ea"/>
          <a:cs typeface="+mn-cs"/>
        </a:defRPr>
      </a:lvl3pPr>
      <a:lvl4pPr marL="1600200" indent="-228600" algn="l" rtl="0" eaLnBrk="0" fontAlgn="base" hangingPunct="0">
        <a:spcBef>
          <a:spcPts val="500"/>
        </a:spcBef>
        <a:spcAft>
          <a:spcPct val="0"/>
        </a:spcAft>
        <a:buFont typeface="Arial" panose="020B0604020202020204" pitchFamily="34" charset="0"/>
        <a:buChar char="•"/>
        <a:defRPr kern="1200">
          <a:solidFill>
            <a:srgbClr val="585858"/>
          </a:solidFill>
          <a:latin typeface="+mn-lt"/>
          <a:ea typeface="+mn-ea"/>
          <a:cs typeface="+mn-cs"/>
        </a:defRPr>
      </a:lvl4pPr>
      <a:lvl5pPr marL="2057400" indent="-228600" algn="l" rtl="0" eaLnBrk="0" fontAlgn="base" hangingPunct="0">
        <a:spcBef>
          <a:spcPts val="500"/>
        </a:spcBef>
        <a:spcAft>
          <a:spcPct val="0"/>
        </a:spcAft>
        <a:buFont typeface="Arial" panose="020B0604020202020204" pitchFamily="34" charset="0"/>
        <a:buChar char="•"/>
        <a:defRPr kern="1200">
          <a:solidFill>
            <a:srgbClr val="58585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87E588E4-05E7-4197-9485-BCEBA4E908DF}"/>
              </a:ext>
            </a:extLst>
          </p:cNvPr>
          <p:cNvSpPr txBox="1">
            <a:spLocks/>
          </p:cNvSpPr>
          <p:nvPr/>
        </p:nvSpPr>
        <p:spPr>
          <a:xfrm>
            <a:off x="10795819" y="6653298"/>
            <a:ext cx="1396181" cy="320732"/>
          </a:xfrm>
          <a:prstGeom prst="rect">
            <a:avLst/>
          </a:prstGeom>
          <a:noFill/>
        </p:spPr>
        <p:txBody>
          <a:bodyPr vert="horz" wrap="square" lIns="104269" tIns="52135" rIns="104269" bIns="52135" rtlCol="0">
            <a:spAutoFit/>
          </a:bodyPr>
          <a:lstStyle>
            <a:lvl1pPr marL="0" indent="0" algn="l" defTabSz="1042690" rtl="0" eaLnBrk="1" latinLnBrk="0" hangingPunct="1">
              <a:spcBef>
                <a:spcPct val="20000"/>
              </a:spcBef>
              <a:buFontTx/>
              <a:buNone/>
              <a:defRPr sz="2400" b="0" kern="1200" dirty="0">
                <a:solidFill>
                  <a:schemeClr val="bg1"/>
                </a:solidFill>
                <a:latin typeface="+mj-lt"/>
                <a:ea typeface="Champagne &amp; Limousines" panose="020B0502020202020204" pitchFamily="34" charset="0"/>
                <a:cs typeface="Open Sans Extrabold" panose="020B0906030804020204" pitchFamily="34" charset="0"/>
              </a:defRPr>
            </a:lvl1pPr>
            <a:lvl2pPr marL="847186" indent="-325841" algn="l" defTabSz="104269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1303363" indent="-260673" algn="l" defTabSz="104269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24708" indent="-260673" algn="l" defTabSz="104269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4pPr>
            <a:lvl5pPr marL="2346053" indent="-260673" algn="l" defTabSz="104269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5pPr>
            <a:lvl6pPr marL="2867398" indent="-260673" algn="l" defTabSz="104269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388744" indent="-260673" algn="l" defTabSz="104269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3910089" indent="-260673" algn="l" defTabSz="104269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431434" indent="-260673" algn="l" defTabSz="104269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a:lstStyle>
          <a:p>
            <a:pPr marL="0" marR="0" lvl="0" indent="0" algn="ctr" defTabSz="1042690" rtl="0" eaLnBrk="1" fontAlgn="base" latinLnBrk="0" hangingPunct="1">
              <a:lnSpc>
                <a:spcPct val="100000"/>
              </a:lnSpc>
              <a:spcBef>
                <a:spcPct val="20000"/>
              </a:spcBef>
              <a:spcAft>
                <a:spcPct val="0"/>
              </a:spcAft>
              <a:buClrTx/>
              <a:buSzTx/>
              <a:buFontTx/>
              <a:buNone/>
              <a:tabLst/>
              <a:defRPr/>
            </a:pPr>
            <a:r>
              <a:rPr kumimoji="0" lang="en-US" altLang="en-US" sz="1400" b="0" i="0" u="none" strike="noStrike" kern="1200" cap="none" spc="0" normalizeH="0" baseline="0" noProof="0" dirty="0">
                <a:ln>
                  <a:noFill/>
                </a:ln>
                <a:solidFill>
                  <a:prstClr val="white"/>
                </a:solidFill>
                <a:effectLst/>
                <a:uLnTx/>
                <a:uFillTx/>
                <a:latin typeface="Calibri" panose="020F0502020204030204"/>
                <a:cs typeface="Open Sans Extrabold"/>
              </a:rPr>
              <a:t>Version 1.0</a:t>
            </a:r>
          </a:p>
        </p:txBody>
      </p:sp>
      <p:sp>
        <p:nvSpPr>
          <p:cNvPr id="4" name="Title 1"/>
          <p:cNvSpPr txBox="1">
            <a:spLocks/>
          </p:cNvSpPr>
          <p:nvPr/>
        </p:nvSpPr>
        <p:spPr bwMode="auto">
          <a:xfrm>
            <a:off x="2364145" y="3325456"/>
            <a:ext cx="7766936" cy="1646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algn="ctr" rtl="0" eaLnBrk="0" fontAlgn="base" hangingPunct="0">
              <a:lnSpc>
                <a:spcPct val="90000"/>
              </a:lnSpc>
              <a:spcBef>
                <a:spcPct val="0"/>
              </a:spcBef>
              <a:spcAft>
                <a:spcPct val="0"/>
              </a:spcAft>
              <a:defRPr sz="4400" kern="1200">
                <a:solidFill>
                  <a:schemeClr val="bg1"/>
                </a:solidFill>
                <a:latin typeface="+mj-lt"/>
                <a:ea typeface="+mj-ea"/>
                <a:cs typeface="+mj-cs"/>
              </a:defRPr>
            </a:lvl1pPr>
            <a:lvl2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2pPr>
            <a:lvl3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3pPr>
            <a:lvl4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4pPr>
            <a:lvl5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5pPr>
            <a:lvl6pPr marL="457200" algn="l" rtl="0" fontAlgn="base">
              <a:lnSpc>
                <a:spcPct val="90000"/>
              </a:lnSpc>
              <a:spcBef>
                <a:spcPct val="0"/>
              </a:spcBef>
              <a:spcAft>
                <a:spcPct val="0"/>
              </a:spcAft>
              <a:defRPr sz="4300">
                <a:solidFill>
                  <a:srgbClr val="3B3B3B"/>
                </a:solidFill>
                <a:latin typeface="Calibri" panose="020F0502020204030204" pitchFamily="34" charset="0"/>
              </a:defRPr>
            </a:lvl6pPr>
            <a:lvl7pPr marL="914400" algn="l" rtl="0" fontAlgn="base">
              <a:lnSpc>
                <a:spcPct val="90000"/>
              </a:lnSpc>
              <a:spcBef>
                <a:spcPct val="0"/>
              </a:spcBef>
              <a:spcAft>
                <a:spcPct val="0"/>
              </a:spcAft>
              <a:defRPr sz="4300">
                <a:solidFill>
                  <a:srgbClr val="3B3B3B"/>
                </a:solidFill>
                <a:latin typeface="Calibri" panose="020F0502020204030204" pitchFamily="34" charset="0"/>
              </a:defRPr>
            </a:lvl7pPr>
            <a:lvl8pPr marL="1371600" algn="l" rtl="0" fontAlgn="base">
              <a:lnSpc>
                <a:spcPct val="90000"/>
              </a:lnSpc>
              <a:spcBef>
                <a:spcPct val="0"/>
              </a:spcBef>
              <a:spcAft>
                <a:spcPct val="0"/>
              </a:spcAft>
              <a:defRPr sz="4300">
                <a:solidFill>
                  <a:srgbClr val="3B3B3B"/>
                </a:solidFill>
                <a:latin typeface="Calibri" panose="020F0502020204030204" pitchFamily="34" charset="0"/>
              </a:defRPr>
            </a:lvl8pPr>
            <a:lvl9pPr marL="1828800" algn="l" rtl="0" fontAlgn="base">
              <a:lnSpc>
                <a:spcPct val="90000"/>
              </a:lnSpc>
              <a:spcBef>
                <a:spcPct val="0"/>
              </a:spcBef>
              <a:spcAft>
                <a:spcPct val="0"/>
              </a:spcAft>
              <a:defRPr sz="4300">
                <a:solidFill>
                  <a:srgbClr val="3B3B3B"/>
                </a:solidFill>
                <a:latin typeface="Calibri" panose="020F0502020204030204" pitchFamily="34" charset="0"/>
              </a:defRPr>
            </a:lvl9pPr>
          </a:lstStyle>
          <a:p>
            <a:pPr defTabSz="914400"/>
            <a:r>
              <a:rPr lang="en-US" sz="7200" dirty="0" smtClean="0">
                <a:latin typeface="Times New Roman" panose="02020603050405020304" pitchFamily="18" charset="0"/>
                <a:cs typeface="Times New Roman" panose="02020603050405020304" pitchFamily="18" charset="0"/>
              </a:rPr>
              <a:t>Elasticsearch</a:t>
            </a:r>
            <a:endParaRPr 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762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Elasticsearch –Document APIs</a:t>
            </a:r>
            <a:endParaRPr lang="en-IN" dirty="0"/>
          </a:p>
        </p:txBody>
      </p:sp>
      <p:sp>
        <p:nvSpPr>
          <p:cNvPr id="3" name="Content Placeholder 2"/>
          <p:cNvSpPr>
            <a:spLocks noGrp="1"/>
          </p:cNvSpPr>
          <p:nvPr>
            <p:ph idx="4294967295"/>
          </p:nvPr>
        </p:nvSpPr>
        <p:spPr>
          <a:xfrm>
            <a:off x="477838" y="857250"/>
            <a:ext cx="11272884" cy="5576579"/>
          </a:xfrm>
        </p:spPr>
        <p:txBody>
          <a:bodyPr>
            <a:normAutofit fontScale="25000" lnSpcReduction="20000"/>
          </a:bodyPr>
          <a:lstStyle/>
          <a:p>
            <a:pPr>
              <a:lnSpc>
                <a:spcPct val="150000"/>
              </a:lnSpc>
              <a:buClr>
                <a:srgbClr val="5FCBEF"/>
              </a:buClr>
              <a:buFont typeface="Wingdings" panose="05000000000000000000" pitchFamily="2" charset="2"/>
              <a:buChar char="q"/>
            </a:pPr>
            <a:r>
              <a:rPr lang="en-IN" sz="8000" b="1" dirty="0" smtClean="0">
                <a:solidFill>
                  <a:srgbClr val="5FCBEF"/>
                </a:solidFill>
              </a:rPr>
              <a:t>Automatic ID generation:</a:t>
            </a:r>
          </a:p>
          <a:p>
            <a:pPr>
              <a:lnSpc>
                <a:spcPct val="150000"/>
              </a:lnSpc>
              <a:buClr>
                <a:srgbClr val="5FCBEF"/>
              </a:buClr>
              <a:buNone/>
            </a:pPr>
            <a:r>
              <a:rPr lang="en-US" sz="7200" b="1" dirty="0" smtClean="0">
                <a:solidFill>
                  <a:schemeClr val="tx1">
                    <a:lumMod val="75000"/>
                  </a:schemeClr>
                </a:solidFill>
              </a:rPr>
              <a:t>	</a:t>
            </a:r>
            <a:r>
              <a:rPr lang="en-IN" sz="7200" dirty="0" smtClean="0">
                <a:solidFill>
                  <a:schemeClr val="tx1">
                    <a:lumMod val="75000"/>
                  </a:schemeClr>
                </a:solidFill>
              </a:rPr>
              <a:t>When ID is not specified in index operation, then Elasticsearch automatically generates id for that document. </a:t>
            </a:r>
          </a:p>
          <a:p>
            <a:pPr>
              <a:lnSpc>
                <a:spcPct val="150000"/>
              </a:lnSpc>
              <a:buClr>
                <a:srgbClr val="5FCBEF"/>
              </a:buClr>
              <a:buFont typeface="Wingdings" panose="05000000000000000000" pitchFamily="2" charset="2"/>
              <a:buChar char="q"/>
            </a:pPr>
            <a:r>
              <a:rPr lang="en-IN" sz="8000" b="1" dirty="0" smtClean="0">
                <a:solidFill>
                  <a:srgbClr val="5FCBEF"/>
                </a:solidFill>
              </a:rPr>
              <a:t>Get API:</a:t>
            </a:r>
          </a:p>
          <a:p>
            <a:pPr>
              <a:buClr>
                <a:srgbClr val="5FCBEF"/>
              </a:buClr>
              <a:buNone/>
            </a:pPr>
            <a:r>
              <a:rPr lang="en-IN" sz="6400" dirty="0" smtClean="0"/>
              <a:t>	</a:t>
            </a:r>
            <a:r>
              <a:rPr lang="en-IN" sz="7200" dirty="0" smtClean="0">
                <a:solidFill>
                  <a:schemeClr val="tx1">
                    <a:lumMod val="75000"/>
                  </a:schemeClr>
                </a:solidFill>
              </a:rPr>
              <a:t>The get API allows to get a typed JSON document from the index based on its id.</a:t>
            </a:r>
          </a:p>
          <a:p>
            <a:pPr>
              <a:buClr>
                <a:srgbClr val="5FCBEF"/>
              </a:buClr>
              <a:buNone/>
            </a:pPr>
            <a:r>
              <a:rPr lang="en-US" sz="6400" b="1" dirty="0" smtClean="0">
                <a:solidFill>
                  <a:srgbClr val="FF0000"/>
                </a:solidFill>
              </a:rPr>
              <a:t>	</a:t>
            </a:r>
            <a:r>
              <a:rPr lang="en-IN" sz="7200" dirty="0" smtClean="0">
                <a:solidFill>
                  <a:srgbClr val="FF0000"/>
                </a:solidFill>
              </a:rPr>
              <a:t>GET twitter/_doc/0</a:t>
            </a:r>
          </a:p>
          <a:p>
            <a:pPr lvl="0">
              <a:lnSpc>
                <a:spcPct val="150000"/>
              </a:lnSpc>
              <a:buClr>
                <a:srgbClr val="5FCBEF"/>
              </a:buClr>
              <a:buFont typeface="Wingdings" panose="05000000000000000000" pitchFamily="2" charset="2"/>
              <a:buChar char="q"/>
            </a:pPr>
            <a:r>
              <a:rPr lang="en-IN" sz="8000" b="1" dirty="0" smtClean="0">
                <a:solidFill>
                  <a:srgbClr val="5FCBEF"/>
                </a:solidFill>
              </a:rPr>
              <a:t>Delete API:</a:t>
            </a:r>
          </a:p>
          <a:p>
            <a:pPr lvl="0">
              <a:lnSpc>
                <a:spcPct val="120000"/>
              </a:lnSpc>
              <a:buClr>
                <a:srgbClr val="5FCBEF"/>
              </a:buClr>
              <a:buNone/>
            </a:pPr>
            <a:r>
              <a:rPr lang="en-US" sz="6400" b="1" dirty="0" smtClean="0">
                <a:solidFill>
                  <a:srgbClr val="5FCBEF"/>
                </a:solidFill>
              </a:rPr>
              <a:t>	</a:t>
            </a:r>
            <a:r>
              <a:rPr lang="en-IN" sz="7200" dirty="0" smtClean="0">
                <a:solidFill>
                  <a:schemeClr val="tx1">
                    <a:lumMod val="75000"/>
                  </a:schemeClr>
                </a:solidFill>
              </a:rPr>
              <a:t>The delete API allows to delete a typed JSON document from a specific index based on its id.</a:t>
            </a:r>
          </a:p>
          <a:p>
            <a:pPr lvl="0">
              <a:lnSpc>
                <a:spcPct val="120000"/>
              </a:lnSpc>
              <a:buClr>
                <a:srgbClr val="5FCBEF"/>
              </a:buClr>
              <a:buNone/>
            </a:pPr>
            <a:r>
              <a:rPr lang="en-US" sz="6400" b="1" dirty="0" smtClean="0">
                <a:solidFill>
                  <a:srgbClr val="FF0000"/>
                </a:solidFill>
              </a:rPr>
              <a:t>	</a:t>
            </a:r>
            <a:r>
              <a:rPr lang="en-IN" sz="7200" dirty="0" smtClean="0">
                <a:solidFill>
                  <a:srgbClr val="FF0000"/>
                </a:solidFill>
              </a:rPr>
              <a:t>DELETE /twitter/_doc/1</a:t>
            </a:r>
          </a:p>
          <a:p>
            <a:pPr lvl="0">
              <a:lnSpc>
                <a:spcPct val="150000"/>
              </a:lnSpc>
              <a:buClr>
                <a:srgbClr val="5FCBEF"/>
              </a:buClr>
              <a:buFont typeface="Wingdings" panose="05000000000000000000" pitchFamily="2" charset="2"/>
              <a:buChar char="q"/>
            </a:pPr>
            <a:r>
              <a:rPr lang="en-IN" sz="8000" b="1" dirty="0" smtClean="0">
                <a:solidFill>
                  <a:srgbClr val="5FCBEF"/>
                </a:solidFill>
              </a:rPr>
              <a:t>Update API:</a:t>
            </a:r>
          </a:p>
          <a:p>
            <a:pPr lvl="0" algn="just">
              <a:lnSpc>
                <a:spcPct val="170000"/>
              </a:lnSpc>
              <a:buClr>
                <a:srgbClr val="5FCBEF"/>
              </a:buClr>
              <a:buNone/>
            </a:pPr>
            <a:r>
              <a:rPr lang="en-IN" sz="6400" dirty="0" smtClean="0"/>
              <a:t>	</a:t>
            </a:r>
            <a:r>
              <a:rPr lang="en-IN" sz="7200" dirty="0" smtClean="0">
                <a:solidFill>
                  <a:schemeClr val="tx1">
                    <a:lumMod val="75000"/>
                  </a:schemeClr>
                </a:solidFill>
              </a:rPr>
              <a:t>Script is used for performing this operation and versioning is used to make sure that no updates have happened during the get and re-index.</a:t>
            </a:r>
          </a:p>
          <a:p>
            <a:pPr lvl="0" algn="just">
              <a:lnSpc>
                <a:spcPct val="170000"/>
              </a:lnSpc>
              <a:buClr>
                <a:srgbClr val="5FCBEF"/>
              </a:buClr>
              <a:buNone/>
            </a:pPr>
            <a:r>
              <a:rPr lang="en-US" sz="6400" b="1" dirty="0" smtClean="0">
                <a:solidFill>
                  <a:srgbClr val="FF0000"/>
                </a:solidFill>
              </a:rPr>
              <a:t>	</a:t>
            </a:r>
            <a:r>
              <a:rPr lang="en-IN" sz="7200" dirty="0" smtClean="0">
                <a:solidFill>
                  <a:srgbClr val="FF0000"/>
                </a:solidFill>
              </a:rPr>
              <a:t>PUT test/_doc/1</a:t>
            </a:r>
            <a:endParaRPr lang="en-IN" sz="7200" b="1" dirty="0" smtClean="0">
              <a:solidFill>
                <a:srgbClr val="FF0000"/>
              </a:solidFill>
            </a:endParaRPr>
          </a:p>
          <a:p>
            <a:pPr lvl="0">
              <a:lnSpc>
                <a:spcPct val="150000"/>
              </a:lnSpc>
              <a:buClr>
                <a:srgbClr val="5FCBEF"/>
              </a:buClr>
              <a:buNone/>
            </a:pPr>
            <a:endParaRPr lang="en-IN" b="1" dirty="0" smtClean="0">
              <a:solidFill>
                <a:srgbClr val="FF0000"/>
              </a:solidFill>
            </a:endParaRPr>
          </a:p>
          <a:p>
            <a:pPr>
              <a:lnSpc>
                <a:spcPct val="150000"/>
              </a:lnSpc>
              <a:buClr>
                <a:srgbClr val="5FCBEF"/>
              </a:buClr>
              <a:buNone/>
            </a:pPr>
            <a:endParaRPr lang="en-IN" b="1" dirty="0" smtClean="0">
              <a:solidFill>
                <a:srgbClr val="FF0000"/>
              </a:solidFill>
            </a:endParaRPr>
          </a:p>
          <a:p>
            <a:pPr>
              <a:lnSpc>
                <a:spcPct val="150000"/>
              </a:lnSpc>
              <a:buClr>
                <a:srgbClr val="5FCBEF"/>
              </a:buClr>
              <a:buNone/>
            </a:pPr>
            <a:endParaRPr lang="en-IN" b="1" dirty="0" smtClean="0">
              <a:solidFill>
                <a:srgbClr val="5FCBEF"/>
              </a:solidFill>
            </a:endParaRPr>
          </a:p>
          <a:p>
            <a:pPr>
              <a:buNone/>
            </a:pPr>
            <a:r>
              <a:rPr lang="en-US" dirty="0" smtClean="0"/>
              <a:t>	</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dirty="0" smtClean="0"/>
              <a:t>Elasticsearch –</a:t>
            </a:r>
            <a:r>
              <a:rPr lang="en-US" dirty="0"/>
              <a:t>Search </a:t>
            </a:r>
            <a:r>
              <a:rPr lang="en-US" dirty="0" smtClean="0"/>
              <a:t>APIs</a:t>
            </a:r>
            <a:endParaRPr lang="en-IN" dirty="0"/>
          </a:p>
        </p:txBody>
      </p:sp>
      <p:sp>
        <p:nvSpPr>
          <p:cNvPr id="3" name="Content Placeholder 2"/>
          <p:cNvSpPr>
            <a:spLocks noGrp="1"/>
          </p:cNvSpPr>
          <p:nvPr>
            <p:ph idx="4294967295"/>
          </p:nvPr>
        </p:nvSpPr>
        <p:spPr>
          <a:xfrm>
            <a:off x="477838" y="911604"/>
            <a:ext cx="11272884" cy="5381625"/>
          </a:xfrm>
        </p:spPr>
        <p:txBody>
          <a:bodyPr>
            <a:normAutofit fontScale="92500"/>
          </a:bodyPr>
          <a:lstStyle/>
          <a:p>
            <a:pPr algn="just">
              <a:lnSpc>
                <a:spcPct val="160000"/>
              </a:lnSpc>
            </a:pPr>
            <a:r>
              <a:rPr lang="en-IN" sz="1900" dirty="0" smtClean="0">
                <a:solidFill>
                  <a:schemeClr val="tx1">
                    <a:lumMod val="75000"/>
                  </a:schemeClr>
                </a:solidFill>
              </a:rPr>
              <a:t>This API is used to search content in Elasticsearch. Either a user can search by sending a get request with query string as a parameter or a query in the message body of post request. Mainly all the search APIS are multi-index.</a:t>
            </a:r>
          </a:p>
          <a:p>
            <a:pPr lvl="0">
              <a:lnSpc>
                <a:spcPct val="150000"/>
              </a:lnSpc>
              <a:buClr>
                <a:srgbClr val="5FCBEF"/>
              </a:buClr>
              <a:buFont typeface="Wingdings" panose="05000000000000000000" pitchFamily="2" charset="2"/>
              <a:buChar char="q"/>
            </a:pPr>
            <a:r>
              <a:rPr lang="en-IN" sz="2200" b="1" dirty="0" smtClean="0">
                <a:solidFill>
                  <a:srgbClr val="5FCBEF"/>
                </a:solidFill>
              </a:rPr>
              <a:t>Multi-Index :</a:t>
            </a:r>
            <a:endParaRPr lang="en-IN" sz="2200" dirty="0" smtClean="0"/>
          </a:p>
          <a:p>
            <a:pPr algn="just">
              <a:lnSpc>
                <a:spcPct val="150000"/>
              </a:lnSpc>
              <a:buNone/>
            </a:pPr>
            <a:r>
              <a:rPr lang="en-IN" dirty="0" smtClean="0"/>
              <a:t>	</a:t>
            </a:r>
            <a:r>
              <a:rPr lang="en-IN" sz="1900" dirty="0" smtClean="0">
                <a:solidFill>
                  <a:schemeClr val="tx1">
                    <a:lumMod val="75000"/>
                  </a:schemeClr>
                </a:solidFill>
              </a:rPr>
              <a:t>Elasticsearch allows us to search for the documents present in all the indices or in some specific indices. For example, if we need to search all the documents with a name that contains central.</a:t>
            </a:r>
          </a:p>
          <a:p>
            <a:pPr algn="just">
              <a:lnSpc>
                <a:spcPct val="150000"/>
              </a:lnSpc>
              <a:buNone/>
            </a:pPr>
            <a:r>
              <a:rPr lang="en-IN" sz="1600" dirty="0">
                <a:solidFill>
                  <a:srgbClr val="FF0000"/>
                </a:solidFill>
              </a:rPr>
              <a:t>	</a:t>
            </a:r>
            <a:r>
              <a:rPr lang="en-US" sz="1900" dirty="0">
                <a:solidFill>
                  <a:srgbClr val="FF0000"/>
                </a:solidFill>
              </a:rPr>
              <a:t> GET http://localhost:9200/_search?q = name:central</a:t>
            </a:r>
            <a:endParaRPr lang="en-IN" sz="1900" dirty="0" smtClean="0">
              <a:solidFill>
                <a:srgbClr val="FF0000"/>
              </a:solidFill>
            </a:endParaRPr>
          </a:p>
          <a:p>
            <a:pPr lvl="0">
              <a:lnSpc>
                <a:spcPct val="150000"/>
              </a:lnSpc>
              <a:buClr>
                <a:srgbClr val="5FCBEF"/>
              </a:buClr>
              <a:buFont typeface="Wingdings" panose="05000000000000000000" pitchFamily="2" charset="2"/>
              <a:buChar char="q"/>
            </a:pPr>
            <a:r>
              <a:rPr lang="en-IN" sz="2200" b="1" dirty="0" smtClean="0">
                <a:solidFill>
                  <a:srgbClr val="5FCBEF"/>
                </a:solidFill>
              </a:rPr>
              <a:t>URI Search:</a:t>
            </a:r>
          </a:p>
          <a:p>
            <a:pPr lvl="0" algn="just">
              <a:lnSpc>
                <a:spcPct val="150000"/>
              </a:lnSpc>
              <a:buClr>
                <a:srgbClr val="5FCBEF"/>
              </a:buClr>
              <a:buNone/>
            </a:pPr>
            <a:r>
              <a:rPr lang="en-IN" dirty="0" smtClean="0"/>
              <a:t>	</a:t>
            </a:r>
            <a:r>
              <a:rPr lang="en-IN" sz="1900" dirty="0" smtClean="0">
                <a:solidFill>
                  <a:schemeClr val="tx1">
                    <a:lumMod val="75000"/>
                  </a:schemeClr>
                </a:solidFill>
              </a:rPr>
              <a:t>A search request can be executed purely using a URI(Uniform </a:t>
            </a:r>
            <a:r>
              <a:rPr lang="en-IN" sz="1900" dirty="0">
                <a:solidFill>
                  <a:schemeClr val="tx1">
                    <a:lumMod val="75000"/>
                  </a:schemeClr>
                </a:solidFill>
              </a:rPr>
              <a:t>R</a:t>
            </a:r>
            <a:r>
              <a:rPr lang="en-IN" sz="1900" dirty="0" smtClean="0">
                <a:solidFill>
                  <a:schemeClr val="tx1">
                    <a:lumMod val="75000"/>
                  </a:schemeClr>
                </a:solidFill>
              </a:rPr>
              <a:t>esource Identifier) by providing request parameters.</a:t>
            </a:r>
          </a:p>
          <a:p>
            <a:pPr lvl="0" algn="just">
              <a:lnSpc>
                <a:spcPct val="150000"/>
              </a:lnSpc>
              <a:buClr>
                <a:srgbClr val="5FCBEF"/>
              </a:buClr>
              <a:buNone/>
            </a:pPr>
            <a:r>
              <a:rPr lang="en-IN" sz="1600" dirty="0">
                <a:solidFill>
                  <a:prstClr val="black">
                    <a:lumMod val="75000"/>
                    <a:lumOff val="25000"/>
                  </a:prstClr>
                </a:solidFill>
              </a:rPr>
              <a:t>	 </a:t>
            </a:r>
            <a:r>
              <a:rPr lang="en-US" sz="1900" dirty="0" smtClean="0">
                <a:solidFill>
                  <a:srgbClr val="FF0000"/>
                </a:solidFill>
              </a:rPr>
              <a:t>GET </a:t>
            </a:r>
            <a:r>
              <a:rPr lang="en-US" sz="1900" dirty="0">
                <a:solidFill>
                  <a:srgbClr val="FF0000"/>
                </a:solidFill>
              </a:rPr>
              <a:t>http://localhost:9200/_ </a:t>
            </a:r>
            <a:r>
              <a:rPr lang="en-IN" sz="1900" dirty="0" smtClean="0">
                <a:solidFill>
                  <a:srgbClr val="FF0000"/>
                </a:solidFill>
              </a:rPr>
              <a:t>twitter</a:t>
            </a:r>
            <a:r>
              <a:rPr lang="en-IN" sz="1900" dirty="0">
                <a:solidFill>
                  <a:srgbClr val="FF0000"/>
                </a:solidFill>
              </a:rPr>
              <a:t>/_</a:t>
            </a:r>
            <a:r>
              <a:rPr lang="en-IN" sz="1900" dirty="0" err="1" smtClean="0">
                <a:solidFill>
                  <a:srgbClr val="FF0000"/>
                </a:solidFill>
              </a:rPr>
              <a:t>search?</a:t>
            </a:r>
            <a:r>
              <a:rPr lang="en-IN" sz="1900" dirty="0">
                <a:solidFill>
                  <a:srgbClr val="FF0000"/>
                </a:solidFill>
              </a:rPr>
              <a:t>q=</a:t>
            </a:r>
            <a:r>
              <a:rPr lang="en-IN" sz="1900" dirty="0" err="1" smtClean="0">
                <a:solidFill>
                  <a:srgbClr val="FF0000"/>
                </a:solidFill>
              </a:rPr>
              <a:t>user:kimchy</a:t>
            </a:r>
            <a:endParaRPr lang="en-IN" sz="1900" dirty="0" smtClean="0">
              <a:solidFill>
                <a:srgbClr val="FF0000"/>
              </a:solidFill>
            </a:endParaRPr>
          </a:p>
          <a:p>
            <a:pPr algn="just">
              <a:lnSpc>
                <a:spcPct val="150000"/>
              </a:lnSpc>
              <a:buNone/>
            </a:pPr>
            <a:r>
              <a:rPr lang="en-IN" sz="1600" dirty="0" smtClean="0"/>
              <a:t>	</a:t>
            </a:r>
          </a:p>
          <a:p>
            <a:pPr algn="just">
              <a:lnSpc>
                <a:spcPct val="150000"/>
              </a:lnSpc>
              <a:buNone/>
            </a:pP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7965" y="185145"/>
            <a:ext cx="10515600" cy="606425"/>
          </a:xfrm>
        </p:spPr>
        <p:txBody>
          <a:bodyPr>
            <a:normAutofit fontScale="90000"/>
          </a:bodyPr>
          <a:lstStyle/>
          <a:p>
            <a:r>
              <a:rPr lang="en-US" dirty="0" smtClean="0"/>
              <a:t>Elasticsearch –</a:t>
            </a:r>
            <a:r>
              <a:rPr lang="en-IN" dirty="0" smtClean="0"/>
              <a:t>Aggregations</a:t>
            </a:r>
            <a:endParaRPr lang="en-IN" dirty="0"/>
          </a:p>
        </p:txBody>
      </p:sp>
      <p:sp>
        <p:nvSpPr>
          <p:cNvPr id="3" name="Content Placeholder 2"/>
          <p:cNvSpPr>
            <a:spLocks noGrp="1"/>
          </p:cNvSpPr>
          <p:nvPr>
            <p:ph idx="4294967295"/>
          </p:nvPr>
        </p:nvSpPr>
        <p:spPr>
          <a:xfrm>
            <a:off x="627965" y="791570"/>
            <a:ext cx="11054520" cy="5846407"/>
          </a:xfrm>
        </p:spPr>
        <p:txBody>
          <a:bodyPr/>
          <a:lstStyle/>
          <a:p>
            <a:pPr algn="just">
              <a:lnSpc>
                <a:spcPct val="150000"/>
              </a:lnSpc>
              <a:buClr>
                <a:srgbClr val="5FCBEF"/>
              </a:buClr>
            </a:pPr>
            <a:r>
              <a:rPr lang="en-IN" sz="1800" dirty="0" smtClean="0">
                <a:solidFill>
                  <a:schemeClr val="tx1">
                    <a:lumMod val="75000"/>
                  </a:schemeClr>
                </a:solidFill>
              </a:rPr>
              <a:t>This framework collects all the data selected by the search query. This framework consists of many building blocks, which help in building complex summaries of the data.</a:t>
            </a:r>
            <a:endParaRPr lang="en-IN" sz="1600" dirty="0" smtClean="0">
              <a:solidFill>
                <a:schemeClr val="tx1">
                  <a:lumMod val="75000"/>
                </a:schemeClr>
              </a:solidFill>
            </a:endParaRPr>
          </a:p>
          <a:p>
            <a:pPr>
              <a:lnSpc>
                <a:spcPct val="150000"/>
              </a:lnSpc>
              <a:buClr>
                <a:srgbClr val="5FCBEF"/>
              </a:buClr>
              <a:buFont typeface="Wingdings" panose="05000000000000000000" pitchFamily="2" charset="2"/>
              <a:buChar char="q"/>
            </a:pPr>
            <a:r>
              <a:rPr lang="en-IN" sz="2000" b="1" dirty="0" smtClean="0">
                <a:solidFill>
                  <a:srgbClr val="5FCBEF"/>
                </a:solidFill>
              </a:rPr>
              <a:t>Metrics Aggregations:</a:t>
            </a:r>
          </a:p>
          <a:p>
            <a:pPr>
              <a:lnSpc>
                <a:spcPct val="150000"/>
              </a:lnSpc>
              <a:buClr>
                <a:srgbClr val="5FCBEF"/>
              </a:buClr>
            </a:pPr>
            <a:r>
              <a:rPr lang="en-IN" sz="1800" dirty="0" smtClean="0">
                <a:solidFill>
                  <a:schemeClr val="tx1">
                    <a:lumMod val="75000"/>
                  </a:schemeClr>
                </a:solidFill>
              </a:rPr>
              <a:t>These aggregations help in computing matrices from the field’s values of the aggregated documents and sometime some values can be generated from scripts.</a:t>
            </a:r>
          </a:p>
          <a:p>
            <a:pPr>
              <a:lnSpc>
                <a:spcPct val="150000"/>
              </a:lnSpc>
            </a:pPr>
            <a:r>
              <a:rPr lang="en-IN" sz="1800" dirty="0" smtClean="0">
                <a:solidFill>
                  <a:schemeClr val="tx1">
                    <a:lumMod val="75000"/>
                  </a:schemeClr>
                </a:solidFill>
              </a:rPr>
              <a:t>Numeric matrices are either </a:t>
            </a:r>
            <a:r>
              <a:rPr lang="en-IN" sz="1800" b="1" dirty="0" smtClean="0">
                <a:solidFill>
                  <a:srgbClr val="FF0000"/>
                </a:solidFill>
              </a:rPr>
              <a:t>single-valued</a:t>
            </a:r>
            <a:r>
              <a:rPr lang="en-IN" sz="1800" dirty="0" smtClean="0">
                <a:solidFill>
                  <a:srgbClr val="FF0000"/>
                </a:solidFill>
              </a:rPr>
              <a:t> like </a:t>
            </a:r>
            <a:r>
              <a:rPr lang="en-IN" sz="1800" b="1" dirty="0" smtClean="0">
                <a:solidFill>
                  <a:srgbClr val="FF0000"/>
                </a:solidFill>
              </a:rPr>
              <a:t>avg aggregation</a:t>
            </a:r>
            <a:r>
              <a:rPr lang="en-IN" sz="1800" dirty="0" smtClean="0">
                <a:solidFill>
                  <a:srgbClr val="FF0000"/>
                </a:solidFill>
              </a:rPr>
              <a:t> or </a:t>
            </a:r>
            <a:r>
              <a:rPr lang="en-IN" sz="1800" b="1" dirty="0" smtClean="0">
                <a:solidFill>
                  <a:srgbClr val="FF0000"/>
                </a:solidFill>
              </a:rPr>
              <a:t>multi-valued</a:t>
            </a:r>
            <a:r>
              <a:rPr lang="en-IN" sz="1800" dirty="0" smtClean="0">
                <a:solidFill>
                  <a:srgbClr val="FF0000"/>
                </a:solidFill>
              </a:rPr>
              <a:t> like </a:t>
            </a:r>
            <a:r>
              <a:rPr lang="en-IN" sz="1800" b="1" dirty="0" smtClean="0">
                <a:solidFill>
                  <a:srgbClr val="FF0000"/>
                </a:solidFill>
              </a:rPr>
              <a:t>stats</a:t>
            </a:r>
            <a:r>
              <a:rPr lang="en-IN" sz="1800" dirty="0" smtClean="0">
                <a:solidFill>
                  <a:schemeClr val="tx1">
                    <a:lumMod val="75000"/>
                  </a:schemeClr>
                </a:solidFill>
              </a:rPr>
              <a:t>.</a:t>
            </a:r>
          </a:p>
          <a:p>
            <a:pPr lvl="0">
              <a:lnSpc>
                <a:spcPct val="150000"/>
              </a:lnSpc>
              <a:buClr>
                <a:srgbClr val="5FCBEF"/>
              </a:buClr>
              <a:buFont typeface="Wingdings" panose="05000000000000000000" pitchFamily="2" charset="2"/>
              <a:buChar char="q"/>
            </a:pPr>
            <a:r>
              <a:rPr lang="en-IN" sz="2000" b="1" dirty="0" smtClean="0">
                <a:solidFill>
                  <a:srgbClr val="5FCBEF"/>
                </a:solidFill>
              </a:rPr>
              <a:t>Avg Aggregation:</a:t>
            </a:r>
          </a:p>
          <a:p>
            <a:pPr lvl="0">
              <a:lnSpc>
                <a:spcPct val="150000"/>
              </a:lnSpc>
              <a:buClr>
                <a:srgbClr val="5FCBEF"/>
              </a:buClr>
              <a:buNone/>
            </a:pPr>
            <a:r>
              <a:rPr lang="en-US" b="1" dirty="0" smtClean="0">
                <a:solidFill>
                  <a:srgbClr val="5FCBEF"/>
                </a:solidFill>
              </a:rPr>
              <a:t>	</a:t>
            </a:r>
            <a:r>
              <a:rPr lang="en-IN" sz="1800" dirty="0" smtClean="0">
                <a:solidFill>
                  <a:schemeClr val="tx1">
                    <a:lumMod val="75000"/>
                  </a:schemeClr>
                </a:solidFill>
              </a:rPr>
              <a:t>This aggregation is used to get the average of any numeric field present in the aggregated documents</a:t>
            </a:r>
            <a:endParaRPr lang="en-IN" sz="1800" b="1" dirty="0" smtClean="0">
              <a:solidFill>
                <a:schemeClr val="tx1">
                  <a:lumMod val="75000"/>
                </a:schemeClr>
              </a:solidFill>
            </a:endParaRPr>
          </a:p>
          <a:p>
            <a:endParaRPr lang="en-IN" sz="1600" dirty="0" smtClean="0"/>
          </a:p>
          <a:p>
            <a:pPr>
              <a:lnSpc>
                <a:spcPct val="150000"/>
              </a:lnSpc>
              <a:buClr>
                <a:srgbClr val="5FCBEF"/>
              </a:buClr>
              <a:buNone/>
            </a:pPr>
            <a:endParaRPr lang="en-IN" sz="1700" b="1" dirty="0" smtClean="0">
              <a:solidFill>
                <a:srgbClr val="5FCBEF"/>
              </a:solidFill>
            </a:endParaRPr>
          </a:p>
          <a:p>
            <a:pPr>
              <a:lnSpc>
                <a:spcPct val="150000"/>
              </a:lnSpc>
              <a:buClr>
                <a:srgbClr val="5FCBEF"/>
              </a:buClr>
              <a:buFont typeface="Wingdings" panose="05000000000000000000" pitchFamily="2" charset="2"/>
              <a:buChar char="q"/>
            </a:pPr>
            <a:endParaRPr lang="en-IN" sz="1700" dirty="0" smtClean="0">
              <a:solidFill>
                <a:prstClr val="black">
                  <a:lumMod val="75000"/>
                  <a:lumOff val="25000"/>
                </a:prstClr>
              </a:solidFill>
            </a:endParaRPr>
          </a:p>
          <a:p>
            <a:pPr>
              <a:lnSpc>
                <a:spcPct val="150000"/>
              </a:lnSpc>
              <a:buNone/>
            </a:pPr>
            <a:endParaRPr lang="en-IN" dirty="0" smtClean="0"/>
          </a:p>
          <a:p>
            <a:pPr>
              <a:lnSpc>
                <a:spcPct val="150000"/>
              </a:lnSpc>
              <a:buNone/>
            </a:pPr>
            <a:endParaRPr lang="en-IN" dirty="0"/>
          </a:p>
        </p:txBody>
      </p:sp>
      <p:sp>
        <p:nvSpPr>
          <p:cNvPr id="2" name="TextBox 1"/>
          <p:cNvSpPr txBox="1"/>
          <p:nvPr/>
        </p:nvSpPr>
        <p:spPr>
          <a:xfrm>
            <a:off x="1098266" y="4998746"/>
            <a:ext cx="4583884" cy="1754326"/>
          </a:xfrm>
          <a:prstGeom prst="rect">
            <a:avLst/>
          </a:prstGeom>
          <a:noFill/>
        </p:spPr>
        <p:txBody>
          <a:bodyPr wrap="none" rtlCol="0">
            <a:spAutoFit/>
          </a:bodyPr>
          <a:lstStyle/>
          <a:p>
            <a:r>
              <a:rPr lang="en-US" dirty="0">
                <a:solidFill>
                  <a:srgbClr val="FF0000"/>
                </a:solidFill>
              </a:rPr>
              <a:t>POST /exams/_search?size=0</a:t>
            </a:r>
          </a:p>
          <a:p>
            <a:r>
              <a:rPr lang="en-US" dirty="0">
                <a:solidFill>
                  <a:srgbClr val="FF0000"/>
                </a:solidFill>
              </a:rPr>
              <a:t>{</a:t>
            </a:r>
          </a:p>
          <a:p>
            <a:r>
              <a:rPr lang="en-US" dirty="0">
                <a:solidFill>
                  <a:srgbClr val="FF0000"/>
                </a:solidFill>
              </a:rPr>
              <a:t>    "aggs" : {</a:t>
            </a:r>
          </a:p>
          <a:p>
            <a:r>
              <a:rPr lang="en-US" dirty="0">
                <a:solidFill>
                  <a:srgbClr val="FF0000"/>
                </a:solidFill>
              </a:rPr>
              <a:t>        "avg_grade" : { "avg" : { "field" : "grade" } }</a:t>
            </a:r>
          </a:p>
          <a:p>
            <a:r>
              <a:rPr lang="en-US" dirty="0">
                <a:solidFill>
                  <a:srgbClr val="FF0000"/>
                </a:solidFill>
              </a:rPr>
              <a:t>    }</a:t>
            </a:r>
          </a:p>
          <a:p>
            <a:r>
              <a:rPr lang="en-US" dirty="0">
                <a:solidFill>
                  <a:srgbClr val="FF0000"/>
                </a:solidFill>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dirty="0" smtClean="0"/>
              <a:t>Elasticsearch –</a:t>
            </a:r>
            <a:r>
              <a:rPr lang="en-IN" dirty="0" smtClean="0"/>
              <a:t>Aggregations</a:t>
            </a:r>
            <a:endParaRPr lang="en-IN" dirty="0"/>
          </a:p>
        </p:txBody>
      </p:sp>
      <p:sp>
        <p:nvSpPr>
          <p:cNvPr id="3" name="Content Placeholder 2"/>
          <p:cNvSpPr>
            <a:spLocks noGrp="1"/>
          </p:cNvSpPr>
          <p:nvPr>
            <p:ph idx="4294967295"/>
          </p:nvPr>
        </p:nvSpPr>
        <p:spPr>
          <a:xfrm>
            <a:off x="477838" y="750887"/>
            <a:ext cx="11231941" cy="5881925"/>
          </a:xfrm>
        </p:spPr>
        <p:txBody>
          <a:bodyPr>
            <a:normAutofit fontScale="92500" lnSpcReduction="10000"/>
          </a:bodyPr>
          <a:lstStyle/>
          <a:p>
            <a:pPr lvl="0">
              <a:lnSpc>
                <a:spcPct val="150000"/>
              </a:lnSpc>
              <a:buClr>
                <a:srgbClr val="5FCBEF"/>
              </a:buClr>
              <a:buFont typeface="Wingdings" panose="05000000000000000000" pitchFamily="2" charset="2"/>
              <a:buChar char="q"/>
            </a:pPr>
            <a:r>
              <a:rPr lang="en-IN" sz="2200" b="1" dirty="0" smtClean="0">
                <a:solidFill>
                  <a:srgbClr val="5FCBEF"/>
                </a:solidFill>
              </a:rPr>
              <a:t>Cardinality Aggregations:</a:t>
            </a:r>
          </a:p>
          <a:p>
            <a:pPr lvl="0" algn="just">
              <a:lnSpc>
                <a:spcPct val="150000"/>
              </a:lnSpc>
              <a:buClr>
                <a:srgbClr val="5FCBEF"/>
              </a:buClr>
              <a:buNone/>
            </a:pPr>
            <a:r>
              <a:rPr lang="en-IN" dirty="0" smtClean="0"/>
              <a:t>	</a:t>
            </a:r>
            <a:r>
              <a:rPr lang="en-IN" sz="1900" dirty="0" smtClean="0">
                <a:solidFill>
                  <a:schemeClr val="tx1">
                    <a:lumMod val="75000"/>
                  </a:schemeClr>
                </a:solidFill>
              </a:rPr>
              <a:t>A single-value metrics aggregation that </a:t>
            </a:r>
            <a:r>
              <a:rPr lang="en-IN" sz="1900" dirty="0" smtClean="0">
                <a:solidFill>
                  <a:srgbClr val="FF0000"/>
                </a:solidFill>
              </a:rPr>
              <a:t>calculates an approximate count of distinct values</a:t>
            </a:r>
            <a:r>
              <a:rPr lang="en-IN" sz="1900" dirty="0" smtClean="0">
                <a:solidFill>
                  <a:schemeClr val="tx1">
                    <a:lumMod val="75000"/>
                  </a:schemeClr>
                </a:solidFill>
              </a:rPr>
              <a:t>. Values can be extracted either from specific fields in the document or generated by a script.</a:t>
            </a:r>
            <a:endParaRPr lang="en-IN" sz="1700" dirty="0" smtClean="0">
              <a:solidFill>
                <a:schemeClr val="tx1">
                  <a:lumMod val="75000"/>
                </a:schemeClr>
              </a:solidFill>
            </a:endParaRPr>
          </a:p>
          <a:p>
            <a:pPr lvl="0">
              <a:lnSpc>
                <a:spcPct val="150000"/>
              </a:lnSpc>
              <a:buClr>
                <a:srgbClr val="5FCBEF"/>
              </a:buClr>
              <a:buFont typeface="Wingdings" panose="05000000000000000000" pitchFamily="2" charset="2"/>
              <a:buChar char="q"/>
            </a:pPr>
            <a:r>
              <a:rPr lang="en-IN" sz="2200" b="1" dirty="0" smtClean="0">
                <a:solidFill>
                  <a:srgbClr val="5FCBEF"/>
                </a:solidFill>
              </a:rPr>
              <a:t>Extended Stats Aggregations:</a:t>
            </a:r>
          </a:p>
          <a:p>
            <a:pPr lvl="0" algn="just">
              <a:lnSpc>
                <a:spcPct val="150000"/>
              </a:lnSpc>
              <a:buClr>
                <a:srgbClr val="5FCBEF"/>
              </a:buClr>
              <a:buNone/>
            </a:pPr>
            <a:r>
              <a:rPr lang="en-IN" dirty="0" smtClean="0"/>
              <a:t>	</a:t>
            </a:r>
            <a:r>
              <a:rPr lang="en-IN" sz="2100" dirty="0" smtClean="0">
                <a:solidFill>
                  <a:schemeClr val="tx1">
                    <a:lumMod val="75000"/>
                  </a:schemeClr>
                </a:solidFill>
              </a:rPr>
              <a:t>A multi-value metrics aggregation that computes stats over numeric values extracted from the aggregated documents. </a:t>
            </a:r>
          </a:p>
          <a:p>
            <a:pPr lvl="0" algn="just">
              <a:lnSpc>
                <a:spcPct val="150000"/>
              </a:lnSpc>
              <a:buClr>
                <a:srgbClr val="5FCBEF"/>
              </a:buClr>
              <a:buNone/>
            </a:pPr>
            <a:endParaRPr lang="en-IN" sz="2100" dirty="0" smtClean="0">
              <a:solidFill>
                <a:schemeClr val="tx1">
                  <a:lumMod val="75000"/>
                </a:schemeClr>
              </a:solidFill>
            </a:endParaRPr>
          </a:p>
          <a:p>
            <a:pPr lvl="0" algn="just">
              <a:lnSpc>
                <a:spcPct val="150000"/>
              </a:lnSpc>
              <a:buClr>
                <a:srgbClr val="5FCBEF"/>
              </a:buClr>
              <a:buNone/>
            </a:pPr>
            <a:endParaRPr lang="en-IN" dirty="0" smtClean="0"/>
          </a:p>
          <a:p>
            <a:pPr lvl="0">
              <a:lnSpc>
                <a:spcPct val="150000"/>
              </a:lnSpc>
              <a:buClr>
                <a:srgbClr val="5FCBEF"/>
              </a:buClr>
              <a:buFont typeface="Wingdings" panose="05000000000000000000" pitchFamily="2" charset="2"/>
              <a:buChar char="q"/>
            </a:pPr>
            <a:r>
              <a:rPr lang="en-IN" sz="2200" b="1" dirty="0" smtClean="0">
                <a:solidFill>
                  <a:srgbClr val="5FCBEF"/>
                </a:solidFill>
              </a:rPr>
              <a:t>Max Aggregations:</a:t>
            </a:r>
          </a:p>
          <a:p>
            <a:pPr lvl="0">
              <a:lnSpc>
                <a:spcPct val="150000"/>
              </a:lnSpc>
              <a:buClr>
                <a:srgbClr val="5FCBEF"/>
              </a:buClr>
              <a:buNone/>
            </a:pPr>
            <a:r>
              <a:rPr lang="en-US" b="1" dirty="0" smtClean="0">
                <a:solidFill>
                  <a:schemeClr val="tx1">
                    <a:lumMod val="75000"/>
                  </a:schemeClr>
                </a:solidFill>
              </a:rPr>
              <a:t>	</a:t>
            </a:r>
            <a:r>
              <a:rPr lang="en-IN" sz="1900" dirty="0" smtClean="0">
                <a:solidFill>
                  <a:schemeClr val="tx1">
                    <a:lumMod val="75000"/>
                  </a:schemeClr>
                </a:solidFill>
              </a:rPr>
              <a:t>A single-value metrics aggregation that keeps track and returns the maximum value among the numeric values extracted from the aggregated documents. </a:t>
            </a:r>
            <a:endParaRPr lang="en-IN" sz="1900" b="1" dirty="0" smtClean="0">
              <a:solidFill>
                <a:schemeClr val="tx1">
                  <a:lumMod val="75000"/>
                </a:schemeClr>
              </a:solidFill>
            </a:endParaRPr>
          </a:p>
          <a:p>
            <a:pPr lvl="0" algn="just">
              <a:lnSpc>
                <a:spcPct val="150000"/>
              </a:lnSpc>
              <a:buClr>
                <a:srgbClr val="5FCBEF"/>
              </a:buClr>
              <a:buNone/>
            </a:pPr>
            <a:endParaRPr lang="en-IN" dirty="0" smtClean="0"/>
          </a:p>
          <a:p>
            <a:pPr lvl="0" algn="just">
              <a:lnSpc>
                <a:spcPct val="150000"/>
              </a:lnSpc>
              <a:buClr>
                <a:srgbClr val="5FCBEF"/>
              </a:buClr>
              <a:buNone/>
            </a:pPr>
            <a:endParaRPr lang="en-IN" b="1" dirty="0" smtClean="0">
              <a:solidFill>
                <a:srgbClr val="5FCBEF"/>
              </a:solidFill>
            </a:endParaRPr>
          </a:p>
          <a:p>
            <a:pPr>
              <a:buNone/>
            </a:pPr>
            <a:endParaRPr lang="en-IN" dirty="0"/>
          </a:p>
        </p:txBody>
      </p:sp>
      <p:sp>
        <p:nvSpPr>
          <p:cNvPr id="2" name="TextBox 1"/>
          <p:cNvSpPr txBox="1"/>
          <p:nvPr/>
        </p:nvSpPr>
        <p:spPr>
          <a:xfrm>
            <a:off x="1973618" y="3691849"/>
            <a:ext cx="4819396" cy="1323439"/>
          </a:xfrm>
          <a:prstGeom prst="rect">
            <a:avLst/>
          </a:prstGeom>
          <a:noFill/>
        </p:spPr>
        <p:txBody>
          <a:bodyPr wrap="none" rtlCol="0">
            <a:spAutoFit/>
          </a:bodyPr>
          <a:lstStyle/>
          <a:p>
            <a:r>
              <a:rPr lang="en-US" sz="1600" dirty="0">
                <a:solidFill>
                  <a:srgbClr val="FF0000"/>
                </a:solidFill>
              </a:rPr>
              <a:t>{</a:t>
            </a:r>
          </a:p>
          <a:p>
            <a:r>
              <a:rPr lang="en-US" sz="1600" dirty="0">
                <a:solidFill>
                  <a:srgbClr val="FF0000"/>
                </a:solidFill>
              </a:rPr>
              <a:t>   "aggs" : {</a:t>
            </a:r>
          </a:p>
          <a:p>
            <a:r>
              <a:rPr lang="en-US" sz="1600" dirty="0">
                <a:solidFill>
                  <a:srgbClr val="FF0000"/>
                </a:solidFill>
              </a:rPr>
              <a:t>      "fees_stats" : { "extended_stats" : { "field" : "fees" } }</a:t>
            </a:r>
          </a:p>
          <a:p>
            <a:r>
              <a:rPr lang="en-US" sz="1600" dirty="0">
                <a:solidFill>
                  <a:srgbClr val="FF0000"/>
                </a:solidFill>
              </a:rPr>
              <a:t>   }</a:t>
            </a:r>
          </a:p>
          <a:p>
            <a:r>
              <a:rPr lang="en-US" sz="1600" dirty="0">
                <a:solidFill>
                  <a:srgbClr val="FF0000"/>
                </a:solidFill>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05134" y="346360"/>
            <a:ext cx="10515600" cy="606425"/>
          </a:xfrm>
        </p:spPr>
        <p:txBody>
          <a:bodyPr>
            <a:normAutofit fontScale="90000"/>
          </a:bodyPr>
          <a:lstStyle/>
          <a:p>
            <a:r>
              <a:rPr lang="en-US" dirty="0" smtClean="0"/>
              <a:t>Elasticsearch –</a:t>
            </a:r>
            <a:r>
              <a:rPr lang="en-IN" dirty="0" smtClean="0"/>
              <a:t>Aggregations</a:t>
            </a:r>
            <a:endParaRPr lang="en-IN" dirty="0"/>
          </a:p>
        </p:txBody>
      </p:sp>
      <p:sp>
        <p:nvSpPr>
          <p:cNvPr id="3" name="Content Placeholder 2"/>
          <p:cNvSpPr>
            <a:spLocks noGrp="1"/>
          </p:cNvSpPr>
          <p:nvPr>
            <p:ph idx="4294967295"/>
          </p:nvPr>
        </p:nvSpPr>
        <p:spPr>
          <a:xfrm>
            <a:off x="505134" y="952784"/>
            <a:ext cx="11218293" cy="5420719"/>
          </a:xfrm>
        </p:spPr>
        <p:txBody>
          <a:bodyPr/>
          <a:lstStyle/>
          <a:p>
            <a:pPr lvl="0">
              <a:lnSpc>
                <a:spcPct val="150000"/>
              </a:lnSpc>
              <a:buClr>
                <a:srgbClr val="5FCBEF"/>
              </a:buClr>
              <a:buFont typeface="Wingdings" panose="05000000000000000000" pitchFamily="2" charset="2"/>
              <a:buChar char="q"/>
            </a:pPr>
            <a:r>
              <a:rPr lang="en-IN" sz="2000" b="1" dirty="0" smtClean="0">
                <a:solidFill>
                  <a:srgbClr val="5FCBEF"/>
                </a:solidFill>
              </a:rPr>
              <a:t>Min Aggregations:</a:t>
            </a:r>
          </a:p>
          <a:p>
            <a:pPr lvl="0" algn="just">
              <a:lnSpc>
                <a:spcPct val="150000"/>
              </a:lnSpc>
              <a:buClr>
                <a:srgbClr val="5FCBEF"/>
              </a:buClr>
              <a:buNone/>
            </a:pPr>
            <a:r>
              <a:rPr lang="en-US" sz="2400" b="1" dirty="0" smtClean="0">
                <a:solidFill>
                  <a:schemeClr val="tx1">
                    <a:lumMod val="75000"/>
                  </a:schemeClr>
                </a:solidFill>
              </a:rPr>
              <a:t>	</a:t>
            </a:r>
            <a:r>
              <a:rPr lang="en-IN" sz="1800" dirty="0" smtClean="0">
                <a:solidFill>
                  <a:schemeClr val="tx1">
                    <a:lumMod val="75000"/>
                  </a:schemeClr>
                </a:solidFill>
              </a:rPr>
              <a:t>A single-value metrics aggregation that keeps track and returns the minimum value among numeric values extracted from the aggregated documents. These values can be extracted either from specific numeric fields in the documents, or be generated by a provided script</a:t>
            </a:r>
            <a:r>
              <a:rPr lang="en-IN" sz="2400" dirty="0" smtClean="0">
                <a:solidFill>
                  <a:schemeClr val="tx1">
                    <a:lumMod val="75000"/>
                  </a:schemeClr>
                </a:solidFill>
              </a:rPr>
              <a:t>.</a:t>
            </a:r>
          </a:p>
          <a:p>
            <a:pPr lvl="0">
              <a:lnSpc>
                <a:spcPct val="150000"/>
              </a:lnSpc>
              <a:buClr>
                <a:srgbClr val="5FCBEF"/>
              </a:buClr>
              <a:buFont typeface="Wingdings" panose="05000000000000000000" pitchFamily="2" charset="2"/>
              <a:buChar char="q"/>
            </a:pPr>
            <a:r>
              <a:rPr lang="en-IN" sz="2000" b="1" dirty="0" smtClean="0">
                <a:solidFill>
                  <a:srgbClr val="5FCBEF"/>
                </a:solidFill>
              </a:rPr>
              <a:t>Stats Aggregations:</a:t>
            </a:r>
          </a:p>
          <a:p>
            <a:pPr algn="just">
              <a:lnSpc>
                <a:spcPct val="150000"/>
              </a:lnSpc>
              <a:buClr>
                <a:srgbClr val="5FCBEF"/>
              </a:buClr>
            </a:pPr>
            <a:r>
              <a:rPr lang="en-US" sz="1600" dirty="0" smtClean="0"/>
              <a:t>	</a:t>
            </a:r>
            <a:r>
              <a:rPr lang="en-IN" sz="1800" dirty="0" smtClean="0">
                <a:solidFill>
                  <a:schemeClr val="tx1">
                    <a:lumMod val="75000"/>
                  </a:schemeClr>
                </a:solidFill>
              </a:rPr>
              <a:t>A multi-value metrics aggregation that computes stats over numeric values extracted from the aggregated documents. These values can be extracted either from specific numeric fields in the documents, or be generated by a provided script.</a:t>
            </a:r>
          </a:p>
          <a:p>
            <a:pPr algn="just">
              <a:lnSpc>
                <a:spcPct val="150000"/>
              </a:lnSpc>
              <a:buClr>
                <a:srgbClr val="5FCBEF"/>
              </a:buClr>
            </a:pPr>
            <a:r>
              <a:rPr lang="en-IN" sz="1800" dirty="0" smtClean="0">
                <a:solidFill>
                  <a:schemeClr val="tx1">
                    <a:lumMod val="75000"/>
                  </a:schemeClr>
                </a:solidFill>
              </a:rPr>
              <a:t>The stats that are returned consist of: min, max, sum, count and avg.</a:t>
            </a:r>
          </a:p>
          <a:p>
            <a:pPr>
              <a:buNone/>
            </a:pP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dirty="0"/>
              <a:t>Elasticsearch –</a:t>
            </a:r>
            <a:r>
              <a:rPr lang="en-IN" dirty="0"/>
              <a:t>Index </a:t>
            </a:r>
            <a:r>
              <a:rPr lang="en-IN" dirty="0" smtClean="0"/>
              <a:t>APIs</a:t>
            </a:r>
            <a:endParaRPr lang="en-IN" dirty="0"/>
          </a:p>
        </p:txBody>
      </p:sp>
      <p:sp>
        <p:nvSpPr>
          <p:cNvPr id="3" name="Content Placeholder 2"/>
          <p:cNvSpPr>
            <a:spLocks noGrp="1"/>
          </p:cNvSpPr>
          <p:nvPr>
            <p:ph idx="4294967295"/>
          </p:nvPr>
        </p:nvSpPr>
        <p:spPr>
          <a:xfrm>
            <a:off x="600501" y="857250"/>
            <a:ext cx="11095629" cy="5689600"/>
          </a:xfrm>
        </p:spPr>
        <p:txBody>
          <a:bodyPr/>
          <a:lstStyle/>
          <a:p>
            <a:pPr lvl="0">
              <a:lnSpc>
                <a:spcPct val="150000"/>
              </a:lnSpc>
              <a:buClr>
                <a:srgbClr val="5FCBEF"/>
              </a:buClr>
              <a:buNone/>
            </a:pPr>
            <a:r>
              <a:rPr lang="en-US" b="1" dirty="0" smtClean="0">
                <a:solidFill>
                  <a:srgbClr val="5FCBEF"/>
                </a:solidFill>
              </a:rPr>
              <a:t>	</a:t>
            </a:r>
            <a:r>
              <a:rPr lang="en-IN" sz="1800" dirty="0" smtClean="0">
                <a:solidFill>
                  <a:schemeClr val="tx1">
                    <a:lumMod val="75000"/>
                  </a:schemeClr>
                </a:solidFill>
              </a:rPr>
              <a:t>These APIs are responsible for managing all the aspects of index like settings, aliases, mappings, index templates.</a:t>
            </a:r>
            <a:endParaRPr lang="en-IN" sz="1800" b="1" dirty="0" smtClean="0">
              <a:solidFill>
                <a:schemeClr val="tx1">
                  <a:lumMod val="75000"/>
                </a:schemeClr>
              </a:solidFill>
            </a:endParaRPr>
          </a:p>
          <a:p>
            <a:pPr lvl="0">
              <a:buClr>
                <a:srgbClr val="5FCBEF"/>
              </a:buClr>
              <a:buFont typeface="Wingdings" panose="05000000000000000000" pitchFamily="2" charset="2"/>
              <a:buChar char="q"/>
            </a:pPr>
            <a:r>
              <a:rPr lang="en-IN" sz="2000" b="1" dirty="0" smtClean="0">
                <a:solidFill>
                  <a:srgbClr val="5FCBEF"/>
                </a:solidFill>
              </a:rPr>
              <a:t>Create Index:</a:t>
            </a:r>
          </a:p>
          <a:p>
            <a:pPr lvl="0" algn="just">
              <a:lnSpc>
                <a:spcPct val="150000"/>
              </a:lnSpc>
              <a:buClr>
                <a:srgbClr val="5FCBEF"/>
              </a:buClr>
              <a:buNone/>
            </a:pPr>
            <a:r>
              <a:rPr lang="en-US" b="1" dirty="0" smtClean="0">
                <a:solidFill>
                  <a:srgbClr val="5FCBEF"/>
                </a:solidFill>
              </a:rPr>
              <a:t>	</a:t>
            </a:r>
            <a:r>
              <a:rPr lang="en-US" sz="1800" dirty="0">
                <a:solidFill>
                  <a:schemeClr val="tx1">
                    <a:lumMod val="75000"/>
                  </a:schemeClr>
                </a:solidFill>
              </a:rPr>
              <a:t> </a:t>
            </a:r>
            <a:r>
              <a:rPr lang="en-US" sz="1800" dirty="0" smtClean="0">
                <a:solidFill>
                  <a:schemeClr val="tx1">
                    <a:lumMod val="75000"/>
                  </a:schemeClr>
                </a:solidFill>
              </a:rPr>
              <a:t>The </a:t>
            </a:r>
            <a:r>
              <a:rPr lang="en-US" sz="1800" dirty="0">
                <a:solidFill>
                  <a:schemeClr val="tx1">
                    <a:lumMod val="75000"/>
                  </a:schemeClr>
                </a:solidFill>
              </a:rPr>
              <a:t>Create Index API is used to manually create an index in Elasticsearch. All documents in Elasticsearch are stored inside of one index or </a:t>
            </a:r>
            <a:r>
              <a:rPr lang="en-US" sz="1800" dirty="0" smtClean="0">
                <a:solidFill>
                  <a:schemeClr val="tx1">
                    <a:lumMod val="75000"/>
                  </a:schemeClr>
                </a:solidFill>
              </a:rPr>
              <a:t>another</a:t>
            </a:r>
            <a:r>
              <a:rPr lang="en-US" sz="1800" dirty="0" smtClean="0">
                <a:solidFill>
                  <a:schemeClr val="tx1">
                    <a:lumMod val="75000"/>
                  </a:schemeClr>
                </a:solidFill>
              </a:rPr>
              <a:t>.     </a:t>
            </a:r>
            <a:endParaRPr lang="en-IN" sz="1800" dirty="0" smtClean="0">
              <a:solidFill>
                <a:schemeClr val="tx1">
                  <a:lumMod val="75000"/>
                </a:schemeClr>
              </a:solidFill>
            </a:endParaRPr>
          </a:p>
          <a:p>
            <a:pPr lvl="0">
              <a:buClr>
                <a:srgbClr val="5FCBEF"/>
              </a:buClr>
              <a:buFont typeface="Wingdings" panose="05000000000000000000" pitchFamily="2" charset="2"/>
              <a:buChar char="q"/>
            </a:pPr>
            <a:r>
              <a:rPr lang="en-IN" sz="2000" b="1" dirty="0" smtClean="0">
                <a:solidFill>
                  <a:srgbClr val="5FCBEF"/>
                </a:solidFill>
              </a:rPr>
              <a:t>Delete Index:</a:t>
            </a:r>
          </a:p>
          <a:p>
            <a:pPr lvl="0">
              <a:lnSpc>
                <a:spcPct val="150000"/>
              </a:lnSpc>
              <a:buClr>
                <a:srgbClr val="5FCBEF"/>
              </a:buClr>
              <a:buNone/>
            </a:pPr>
            <a:r>
              <a:rPr lang="en-US" b="1" dirty="0" smtClean="0">
                <a:solidFill>
                  <a:srgbClr val="5FCBEF"/>
                </a:solidFill>
              </a:rPr>
              <a:t>	</a:t>
            </a:r>
            <a:r>
              <a:rPr lang="en-IN" sz="1800" dirty="0" smtClean="0">
                <a:solidFill>
                  <a:schemeClr val="tx1">
                    <a:lumMod val="75000"/>
                  </a:schemeClr>
                </a:solidFill>
              </a:rPr>
              <a:t>This API helps you to delete any index. You just need to pass a delete request with the URL of that particular Index.</a:t>
            </a:r>
          </a:p>
          <a:p>
            <a:pPr lvl="0">
              <a:lnSpc>
                <a:spcPct val="150000"/>
              </a:lnSpc>
              <a:buClr>
                <a:srgbClr val="5FCBEF"/>
              </a:buClr>
              <a:buFont typeface="Wingdings" panose="05000000000000000000" pitchFamily="2" charset="2"/>
              <a:buChar char="q"/>
            </a:pPr>
            <a:r>
              <a:rPr lang="en-IN" sz="2000" b="1" dirty="0">
                <a:solidFill>
                  <a:srgbClr val="5FCBEF"/>
                </a:solidFill>
              </a:rPr>
              <a:t>Get Index:</a:t>
            </a:r>
            <a:r>
              <a:rPr lang="en-IN" dirty="0">
                <a:solidFill>
                  <a:prstClr val="black">
                    <a:lumMod val="75000"/>
                    <a:lumOff val="25000"/>
                  </a:prstClr>
                </a:solidFill>
              </a:rPr>
              <a:t/>
            </a:r>
            <a:br>
              <a:rPr lang="en-IN" dirty="0">
                <a:solidFill>
                  <a:prstClr val="black">
                    <a:lumMod val="75000"/>
                    <a:lumOff val="25000"/>
                  </a:prstClr>
                </a:solidFill>
              </a:rPr>
            </a:br>
            <a:r>
              <a:rPr lang="en-IN" sz="1800" dirty="0">
                <a:solidFill>
                  <a:schemeClr val="tx1">
                    <a:lumMod val="75000"/>
                  </a:schemeClr>
                </a:solidFill>
              </a:rPr>
              <a:t>This API can be called by just sending get request to one or more than one indices. This returns the information about index.</a:t>
            </a:r>
          </a:p>
          <a:p>
            <a:pPr lvl="0">
              <a:lnSpc>
                <a:spcPct val="150000"/>
              </a:lnSpc>
              <a:buClr>
                <a:srgbClr val="5FCBEF"/>
              </a:buClr>
              <a:buNone/>
            </a:pPr>
            <a:endParaRPr lang="en-IN" sz="1600" b="1" dirty="0" smtClean="0">
              <a:solidFill>
                <a:srgbClr val="5FCBEF"/>
              </a:solidFill>
            </a:endParaRPr>
          </a:p>
          <a:p>
            <a:pPr lvl="0">
              <a:lnSpc>
                <a:spcPct val="150000"/>
              </a:lnSpc>
              <a:buClr>
                <a:srgbClr val="5FCBEF"/>
              </a:buClr>
              <a:buNone/>
            </a:pPr>
            <a:endParaRPr lang="en-IN" b="1" dirty="0" smtClean="0">
              <a:solidFill>
                <a:srgbClr val="5FCBEF"/>
              </a:solidFill>
            </a:endParaRPr>
          </a:p>
          <a:p>
            <a:pPr>
              <a:buNone/>
            </a:pP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Elasticsearch - Query DSL</a:t>
            </a:r>
            <a:endParaRPr lang="en-IN" dirty="0"/>
          </a:p>
        </p:txBody>
      </p:sp>
      <p:sp>
        <p:nvSpPr>
          <p:cNvPr id="3" name="Content Placeholder 2"/>
          <p:cNvSpPr>
            <a:spLocks noGrp="1"/>
          </p:cNvSpPr>
          <p:nvPr>
            <p:ph idx="4294967295"/>
          </p:nvPr>
        </p:nvSpPr>
        <p:spPr>
          <a:xfrm>
            <a:off x="477838" y="857250"/>
            <a:ext cx="11190998" cy="5549900"/>
          </a:xfrm>
        </p:spPr>
        <p:txBody>
          <a:bodyPr>
            <a:normAutofit/>
          </a:bodyPr>
          <a:lstStyle/>
          <a:p>
            <a:pPr algn="just">
              <a:lnSpc>
                <a:spcPct val="150000"/>
              </a:lnSpc>
              <a:buClr>
                <a:srgbClr val="5FCBEF"/>
              </a:buClr>
            </a:pPr>
            <a:r>
              <a:rPr lang="en-IN" sz="1800" dirty="0" smtClean="0">
                <a:solidFill>
                  <a:schemeClr val="tx1">
                    <a:lumMod val="75000"/>
                  </a:schemeClr>
                </a:solidFill>
              </a:rPr>
              <a:t>Elasticsearch provides a full Query DSL (Domain Specific Language) based on JSON to define queries. Think of the Query DSL as an AST (Abstract Syntax Tree) of queries, consisting of two types of clauses:</a:t>
            </a:r>
            <a:endParaRPr lang="en-IN" sz="1600" dirty="0" smtClean="0">
              <a:solidFill>
                <a:schemeClr val="tx1">
                  <a:lumMod val="75000"/>
                </a:schemeClr>
              </a:solidFill>
            </a:endParaRPr>
          </a:p>
          <a:p>
            <a:pPr algn="just">
              <a:lnSpc>
                <a:spcPct val="150000"/>
              </a:lnSpc>
              <a:buClr>
                <a:srgbClr val="5FCBEF"/>
              </a:buClr>
              <a:buFont typeface="Wingdings" pitchFamily="2" charset="2"/>
              <a:buChar char="q"/>
            </a:pPr>
            <a:r>
              <a:rPr lang="en-IN" sz="2000" b="1" dirty="0" smtClean="0">
                <a:solidFill>
                  <a:srgbClr val="5FCBEF"/>
                </a:solidFill>
              </a:rPr>
              <a:t>Leaf query clauses:</a:t>
            </a:r>
          </a:p>
          <a:p>
            <a:pPr algn="just">
              <a:lnSpc>
                <a:spcPct val="150000"/>
              </a:lnSpc>
              <a:buNone/>
            </a:pPr>
            <a:r>
              <a:rPr lang="en-IN" dirty="0" smtClean="0"/>
              <a:t>	</a:t>
            </a:r>
            <a:r>
              <a:rPr lang="en-IN" sz="1800" dirty="0" smtClean="0">
                <a:solidFill>
                  <a:schemeClr val="tx1">
                    <a:lumMod val="75000"/>
                  </a:schemeClr>
                </a:solidFill>
              </a:rPr>
              <a:t>Leaf query clauses look for a particular value in a particular field, such as the </a:t>
            </a:r>
            <a:r>
              <a:rPr lang="en-IN" sz="1800" dirty="0" smtClean="0">
                <a:solidFill>
                  <a:srgbClr val="FF0000"/>
                </a:solidFill>
              </a:rPr>
              <a:t>match, term or rangequeries</a:t>
            </a:r>
            <a:r>
              <a:rPr lang="en-IN" sz="1800" dirty="0" smtClean="0">
                <a:solidFill>
                  <a:schemeClr val="tx1">
                    <a:lumMod val="75000"/>
                  </a:schemeClr>
                </a:solidFill>
              </a:rPr>
              <a:t>. These queries can be used by themselves. </a:t>
            </a:r>
          </a:p>
          <a:p>
            <a:pPr algn="just">
              <a:lnSpc>
                <a:spcPct val="150000"/>
              </a:lnSpc>
              <a:buClr>
                <a:srgbClr val="5FCBEF"/>
              </a:buClr>
              <a:buFont typeface="Wingdings" panose="05000000000000000000" pitchFamily="2" charset="2"/>
              <a:buChar char="q"/>
            </a:pPr>
            <a:r>
              <a:rPr lang="en-IN" sz="2000" b="1" dirty="0" smtClean="0">
                <a:solidFill>
                  <a:srgbClr val="5FCBEF"/>
                </a:solidFill>
              </a:rPr>
              <a:t>Compound query clauses:</a:t>
            </a:r>
          </a:p>
          <a:p>
            <a:pPr algn="just">
              <a:lnSpc>
                <a:spcPct val="150000"/>
              </a:lnSpc>
              <a:buNone/>
            </a:pPr>
            <a:r>
              <a:rPr lang="en-IN" dirty="0" smtClean="0"/>
              <a:t>	</a:t>
            </a:r>
            <a:r>
              <a:rPr lang="en-US" sz="2800" dirty="0">
                <a:solidFill>
                  <a:schemeClr val="tx1">
                    <a:lumMod val="75000"/>
                  </a:schemeClr>
                </a:solidFill>
              </a:rPr>
              <a:t> </a:t>
            </a:r>
            <a:r>
              <a:rPr lang="en-US" sz="2000" dirty="0">
                <a:solidFill>
                  <a:schemeClr val="tx1">
                    <a:lumMod val="75000"/>
                  </a:schemeClr>
                </a:solidFill>
              </a:rPr>
              <a:t>These queries are a combination of leaf query clauses and other compound queries to extract the desired information.</a:t>
            </a:r>
            <a:endParaRPr lang="en-IN" sz="1800" dirty="0" smtClean="0">
              <a:solidFill>
                <a:schemeClr val="tx1">
                  <a:lumMod val="75000"/>
                </a:schemeClr>
              </a:solidFill>
            </a:endParaRPr>
          </a:p>
          <a:p>
            <a:pPr algn="just">
              <a:lnSpc>
                <a:spcPct val="150000"/>
              </a:lnSpc>
              <a:buClr>
                <a:srgbClr val="5FCBEF"/>
              </a:buClr>
            </a:pPr>
            <a:r>
              <a:rPr lang="en-IN" sz="2000" dirty="0" smtClean="0">
                <a:solidFill>
                  <a:schemeClr val="tx1">
                    <a:lumMod val="75000"/>
                  </a:schemeClr>
                </a:solidFill>
              </a:rPr>
              <a:t>Query clauses behave differently depending on whether they are used in query context or filter context.</a:t>
            </a:r>
          </a:p>
          <a:p>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Query DSL -Full </a:t>
            </a:r>
            <a:r>
              <a:rPr lang="en-US" dirty="0"/>
              <a:t>Text </a:t>
            </a:r>
            <a:r>
              <a:rPr lang="en-US" dirty="0" smtClean="0"/>
              <a:t>Queries</a:t>
            </a:r>
            <a:endParaRPr lang="en-IN" dirty="0"/>
          </a:p>
        </p:txBody>
      </p:sp>
      <p:sp>
        <p:nvSpPr>
          <p:cNvPr id="3" name="Content Placeholder 2"/>
          <p:cNvSpPr>
            <a:spLocks noGrp="1"/>
          </p:cNvSpPr>
          <p:nvPr>
            <p:ph idx="4294967295"/>
          </p:nvPr>
        </p:nvSpPr>
        <p:spPr>
          <a:xfrm>
            <a:off x="477838" y="976005"/>
            <a:ext cx="11163702" cy="5537200"/>
          </a:xfrm>
        </p:spPr>
        <p:txBody>
          <a:bodyPr/>
          <a:lstStyle/>
          <a:p>
            <a:pPr marL="0" lvl="0" indent="0" algn="just">
              <a:lnSpc>
                <a:spcPct val="150000"/>
              </a:lnSpc>
              <a:buClr>
                <a:srgbClr val="5FCBEF"/>
              </a:buClr>
              <a:buNone/>
            </a:pPr>
            <a:r>
              <a:rPr lang="en-US" sz="1600" dirty="0" smtClean="0">
                <a:solidFill>
                  <a:schemeClr val="tx1"/>
                </a:solidFill>
              </a:rPr>
              <a:t>	</a:t>
            </a:r>
            <a:r>
              <a:rPr lang="en-US" sz="2000" dirty="0" smtClean="0">
                <a:solidFill>
                  <a:schemeClr val="tx1">
                    <a:lumMod val="75000"/>
                  </a:schemeClr>
                </a:solidFill>
              </a:rPr>
              <a:t>The </a:t>
            </a:r>
            <a:r>
              <a:rPr lang="en-US" sz="2000" dirty="0">
                <a:solidFill>
                  <a:schemeClr val="tx1">
                    <a:lumMod val="75000"/>
                  </a:schemeClr>
                </a:solidFill>
              </a:rPr>
              <a:t>high-level full text queries are usually used for running full text queries on full text fields like the body of an email. They understand how the field being queried is analyzed and will apply each field’s analyzer (or </a:t>
            </a:r>
            <a:r>
              <a:rPr lang="en-US" sz="2000" dirty="0" smtClean="0">
                <a:solidFill>
                  <a:schemeClr val="tx1">
                    <a:lumMod val="75000"/>
                  </a:schemeClr>
                </a:solidFill>
              </a:rPr>
              <a:t>search analyzer) </a:t>
            </a:r>
            <a:r>
              <a:rPr lang="en-US" sz="2000" dirty="0">
                <a:solidFill>
                  <a:schemeClr val="tx1">
                    <a:lumMod val="75000"/>
                  </a:schemeClr>
                </a:solidFill>
              </a:rPr>
              <a:t>to the query string before executing</a:t>
            </a:r>
            <a:r>
              <a:rPr lang="en-US" sz="2000" dirty="0" smtClean="0">
                <a:solidFill>
                  <a:schemeClr val="tx1">
                    <a:lumMod val="75000"/>
                  </a:schemeClr>
                </a:solidFill>
              </a:rPr>
              <a:t>.</a:t>
            </a:r>
            <a:endParaRPr lang="en-IN" sz="1800" dirty="0" smtClean="0">
              <a:solidFill>
                <a:schemeClr val="tx1">
                  <a:lumMod val="75000"/>
                </a:schemeClr>
              </a:solidFill>
            </a:endParaRPr>
          </a:p>
          <a:p>
            <a:pPr algn="just">
              <a:lnSpc>
                <a:spcPct val="150000"/>
              </a:lnSpc>
              <a:buClr>
                <a:srgbClr val="5FCBEF"/>
              </a:buClr>
              <a:buFont typeface="Wingdings" pitchFamily="2" charset="2"/>
              <a:buChar char="q"/>
            </a:pPr>
            <a:r>
              <a:rPr lang="en-US" sz="2000" b="1" dirty="0">
                <a:solidFill>
                  <a:srgbClr val="5FCBEF"/>
                </a:solidFill>
              </a:rPr>
              <a:t>Match </a:t>
            </a:r>
            <a:r>
              <a:rPr lang="en-US" sz="2000" b="1" dirty="0" smtClean="0">
                <a:solidFill>
                  <a:srgbClr val="5FCBEF"/>
                </a:solidFill>
              </a:rPr>
              <a:t>query:</a:t>
            </a:r>
          </a:p>
          <a:p>
            <a:pPr marL="0" indent="0" algn="just">
              <a:lnSpc>
                <a:spcPct val="150000"/>
              </a:lnSpc>
              <a:buClr>
                <a:srgbClr val="5FCBEF"/>
              </a:buClr>
              <a:buNone/>
            </a:pPr>
            <a:r>
              <a:rPr lang="en-US" sz="1600" dirty="0">
                <a:solidFill>
                  <a:schemeClr val="accent1"/>
                </a:solidFill>
              </a:rPr>
              <a:t>	</a:t>
            </a:r>
            <a:r>
              <a:rPr lang="en-US" sz="1800" dirty="0">
                <a:solidFill>
                  <a:schemeClr val="tx1">
                    <a:lumMod val="75000"/>
                  </a:schemeClr>
                </a:solidFill>
              </a:rPr>
              <a:t>This </a:t>
            </a:r>
            <a:r>
              <a:rPr lang="en-US" sz="1800" dirty="0" smtClean="0">
                <a:solidFill>
                  <a:schemeClr val="tx1">
                    <a:lumMod val="75000"/>
                  </a:schemeClr>
                </a:solidFill>
              </a:rPr>
              <a:t>Match </a:t>
            </a:r>
            <a:r>
              <a:rPr lang="en-US" sz="1800" dirty="0">
                <a:solidFill>
                  <a:schemeClr val="tx1">
                    <a:lumMod val="75000"/>
                  </a:schemeClr>
                </a:solidFill>
              </a:rPr>
              <a:t>queries accept </a:t>
            </a:r>
            <a:r>
              <a:rPr lang="en-US" sz="1800" dirty="0" smtClean="0">
                <a:solidFill>
                  <a:schemeClr val="tx1">
                    <a:lumMod val="75000"/>
                  </a:schemeClr>
                </a:solidFill>
              </a:rPr>
              <a:t>text/numeric/dates</a:t>
            </a:r>
            <a:r>
              <a:rPr lang="en-US" sz="1800" dirty="0">
                <a:solidFill>
                  <a:schemeClr val="tx1">
                    <a:lumMod val="75000"/>
                  </a:schemeClr>
                </a:solidFill>
              </a:rPr>
              <a:t>, analyzes them, and constructs a query</a:t>
            </a:r>
            <a:r>
              <a:rPr lang="en-US" sz="1800" dirty="0" smtClean="0">
                <a:solidFill>
                  <a:schemeClr val="tx1">
                    <a:lumMod val="75000"/>
                  </a:schemeClr>
                </a:solidFill>
              </a:rPr>
              <a:t>.</a:t>
            </a:r>
            <a:endParaRPr lang="en-IN" sz="2400" dirty="0" smtClean="0">
              <a:solidFill>
                <a:schemeClr val="tx1">
                  <a:lumMod val="75000"/>
                </a:schemeClr>
              </a:solidFill>
            </a:endParaRPr>
          </a:p>
          <a:p>
            <a:pPr marL="0" lvl="0" indent="0" algn="just">
              <a:buClr>
                <a:srgbClr val="5FCBEF"/>
              </a:buClr>
              <a:buNone/>
            </a:pPr>
            <a:endParaRPr lang="en-IN" sz="2400" dirty="0">
              <a:solidFill>
                <a:schemeClr val="tx1">
                  <a:lumMod val="75000"/>
                </a:schemeClr>
              </a:solidFill>
            </a:endParaRPr>
          </a:p>
          <a:p>
            <a:pPr marL="0" indent="0">
              <a:buNone/>
            </a:pPr>
            <a:endParaRPr lang="en-IN" dirty="0"/>
          </a:p>
        </p:txBody>
      </p:sp>
      <p:sp>
        <p:nvSpPr>
          <p:cNvPr id="12" name="TextBox 11"/>
          <p:cNvSpPr txBox="1"/>
          <p:nvPr/>
        </p:nvSpPr>
        <p:spPr>
          <a:xfrm>
            <a:off x="1393777" y="3744605"/>
            <a:ext cx="4024383" cy="2800767"/>
          </a:xfrm>
          <a:prstGeom prst="rect">
            <a:avLst/>
          </a:prstGeom>
          <a:noFill/>
        </p:spPr>
        <p:txBody>
          <a:bodyPr wrap="square" rtlCol="0">
            <a:spAutoFit/>
          </a:bodyPr>
          <a:lstStyle/>
          <a:p>
            <a:r>
              <a:rPr lang="en-US" sz="1600" dirty="0">
                <a:solidFill>
                  <a:srgbClr val="FF0000"/>
                </a:solidFill>
              </a:rPr>
              <a:t>GET /_search</a:t>
            </a:r>
          </a:p>
          <a:p>
            <a:r>
              <a:rPr lang="en-US" sz="1600" dirty="0">
                <a:solidFill>
                  <a:srgbClr val="FF0000"/>
                </a:solidFill>
              </a:rPr>
              <a:t>{</a:t>
            </a:r>
          </a:p>
          <a:p>
            <a:r>
              <a:rPr lang="en-US" sz="1600" dirty="0">
                <a:solidFill>
                  <a:srgbClr val="FF0000"/>
                </a:solidFill>
              </a:rPr>
              <a:t>    "query": {</a:t>
            </a:r>
          </a:p>
          <a:p>
            <a:r>
              <a:rPr lang="en-US" sz="1600" dirty="0">
                <a:solidFill>
                  <a:srgbClr val="FF0000"/>
                </a:solidFill>
              </a:rPr>
              <a:t>        "match" : {</a:t>
            </a:r>
          </a:p>
          <a:p>
            <a:r>
              <a:rPr lang="en-US" sz="1600" dirty="0">
                <a:solidFill>
                  <a:srgbClr val="FF0000"/>
                </a:solidFill>
              </a:rPr>
              <a:t>            "message" : {</a:t>
            </a:r>
          </a:p>
          <a:p>
            <a:r>
              <a:rPr lang="en-US" sz="1600" dirty="0">
                <a:solidFill>
                  <a:srgbClr val="FF0000"/>
                </a:solidFill>
              </a:rPr>
              <a:t>                "query" : "this is a test",</a:t>
            </a:r>
          </a:p>
          <a:p>
            <a:r>
              <a:rPr lang="en-US" sz="1600" dirty="0">
                <a:solidFill>
                  <a:srgbClr val="FF0000"/>
                </a:solidFill>
              </a:rPr>
              <a:t>                "operator" : "and"</a:t>
            </a:r>
          </a:p>
          <a:p>
            <a:r>
              <a:rPr lang="en-US" sz="1600" dirty="0">
                <a:solidFill>
                  <a:srgbClr val="FF0000"/>
                </a:solidFill>
              </a:rPr>
              <a:t>            }</a:t>
            </a:r>
          </a:p>
          <a:p>
            <a:r>
              <a:rPr lang="en-US" sz="1600" dirty="0">
                <a:solidFill>
                  <a:srgbClr val="FF0000"/>
                </a:solidFill>
              </a:rPr>
              <a:t>        }</a:t>
            </a:r>
          </a:p>
          <a:p>
            <a:r>
              <a:rPr lang="en-US" sz="1600" dirty="0">
                <a:solidFill>
                  <a:srgbClr val="FF0000"/>
                </a:solidFill>
              </a:rPr>
              <a:t>    }</a:t>
            </a:r>
          </a:p>
          <a:p>
            <a:r>
              <a:rPr lang="en-US" sz="1600" dirty="0">
                <a:solidFill>
                  <a:srgbClr val="FF0000"/>
                </a:solidFill>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Query DSL -Full Text Queries</a:t>
            </a:r>
            <a:endParaRPr lang="en-IN" dirty="0"/>
          </a:p>
        </p:txBody>
      </p:sp>
      <p:sp>
        <p:nvSpPr>
          <p:cNvPr id="3" name="Content Placeholder 2"/>
          <p:cNvSpPr>
            <a:spLocks noGrp="1"/>
          </p:cNvSpPr>
          <p:nvPr>
            <p:ph idx="4294967295"/>
          </p:nvPr>
        </p:nvSpPr>
        <p:spPr>
          <a:xfrm>
            <a:off x="477838" y="850900"/>
            <a:ext cx="11368419" cy="5816600"/>
          </a:xfrm>
        </p:spPr>
        <p:txBody>
          <a:bodyPr/>
          <a:lstStyle/>
          <a:p>
            <a:pPr lvl="0" algn="just">
              <a:buClr>
                <a:srgbClr val="5FCBEF"/>
              </a:buClr>
              <a:buFont typeface="Wingdings" pitchFamily="2" charset="2"/>
              <a:buChar char="q"/>
            </a:pPr>
            <a:r>
              <a:rPr lang="en-US" sz="2000" b="1" dirty="0" smtClean="0">
                <a:solidFill>
                  <a:srgbClr val="5FCBEF"/>
                </a:solidFill>
              </a:rPr>
              <a:t>Multi Match </a:t>
            </a:r>
            <a:r>
              <a:rPr lang="en-US" sz="2000" b="1" dirty="0">
                <a:solidFill>
                  <a:srgbClr val="5FCBEF"/>
                </a:solidFill>
              </a:rPr>
              <a:t>query</a:t>
            </a:r>
            <a:r>
              <a:rPr lang="en-US" sz="2000" b="1" dirty="0" smtClean="0">
                <a:solidFill>
                  <a:srgbClr val="5FCBEF"/>
                </a:solidFill>
              </a:rPr>
              <a:t>:</a:t>
            </a:r>
            <a:endParaRPr lang="en-IN" sz="2000" b="1" dirty="0" smtClean="0"/>
          </a:p>
          <a:p>
            <a:pPr marL="0" indent="0">
              <a:buNone/>
            </a:pPr>
            <a:r>
              <a:rPr lang="en-US" sz="1600" dirty="0" smtClean="0"/>
              <a:t>	</a:t>
            </a:r>
            <a:r>
              <a:rPr lang="en-US" sz="1800" dirty="0" smtClean="0">
                <a:solidFill>
                  <a:schemeClr val="tx1">
                    <a:lumMod val="75000"/>
                  </a:schemeClr>
                </a:solidFill>
              </a:rPr>
              <a:t>This query matches a text or phrase with more than one field.</a:t>
            </a:r>
          </a:p>
          <a:p>
            <a:pPr marL="0" indent="0">
              <a:buNone/>
            </a:pPr>
            <a:endParaRPr lang="en-US" sz="1800" dirty="0">
              <a:solidFill>
                <a:schemeClr val="tx1">
                  <a:lumMod val="75000"/>
                </a:schemeClr>
              </a:solidFill>
            </a:endParaRP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smtClean="0"/>
          </a:p>
          <a:p>
            <a:pPr marL="0" indent="0">
              <a:buNone/>
            </a:pPr>
            <a:endParaRPr lang="en-US" sz="1600" dirty="0"/>
          </a:p>
          <a:p>
            <a:pPr lvl="0" algn="just">
              <a:buClr>
                <a:srgbClr val="5FCBEF"/>
              </a:buClr>
              <a:buFont typeface="Wingdings" pitchFamily="2" charset="2"/>
              <a:buChar char="q"/>
            </a:pPr>
            <a:r>
              <a:rPr lang="en-US" sz="2000" b="1" dirty="0" smtClean="0">
                <a:solidFill>
                  <a:srgbClr val="5FCBEF"/>
                </a:solidFill>
              </a:rPr>
              <a:t>Query String query:</a:t>
            </a:r>
          </a:p>
          <a:p>
            <a:pPr marL="0" lvl="0" indent="0" algn="just">
              <a:buClr>
                <a:srgbClr val="5FCBEF"/>
              </a:buClr>
              <a:buNone/>
            </a:pPr>
            <a:r>
              <a:rPr lang="en-US" dirty="0">
                <a:solidFill>
                  <a:srgbClr val="5FCBEF"/>
                </a:solidFill>
              </a:rPr>
              <a:t>	</a:t>
            </a:r>
            <a:r>
              <a:rPr lang="en-US" sz="1800" dirty="0">
                <a:solidFill>
                  <a:schemeClr val="tx1">
                    <a:lumMod val="75000"/>
                  </a:schemeClr>
                </a:solidFill>
              </a:rPr>
              <a:t>This query uses query parser and </a:t>
            </a:r>
            <a:r>
              <a:rPr lang="en-US" sz="1800" dirty="0" smtClean="0">
                <a:solidFill>
                  <a:schemeClr val="tx1">
                    <a:lumMod val="75000"/>
                  </a:schemeClr>
                </a:solidFill>
              </a:rPr>
              <a:t>query string </a:t>
            </a:r>
            <a:r>
              <a:rPr lang="en-US" sz="1800" dirty="0">
                <a:solidFill>
                  <a:schemeClr val="tx1">
                    <a:lumMod val="75000"/>
                  </a:schemeClr>
                </a:solidFill>
              </a:rPr>
              <a:t>keyword.</a:t>
            </a:r>
            <a:endParaRPr lang="en-IN" sz="1800" dirty="0">
              <a:solidFill>
                <a:schemeClr val="tx1">
                  <a:lumMod val="75000"/>
                </a:schemeClr>
              </a:solidFill>
            </a:endParaRPr>
          </a:p>
          <a:p>
            <a:pPr marL="0" indent="0">
              <a:buNone/>
            </a:pPr>
            <a:endParaRPr lang="en-US" sz="1600" dirty="0" smtClean="0"/>
          </a:p>
        </p:txBody>
      </p:sp>
      <p:sp>
        <p:nvSpPr>
          <p:cNvPr id="5" name="TextBox 4"/>
          <p:cNvSpPr txBox="1"/>
          <p:nvPr/>
        </p:nvSpPr>
        <p:spPr>
          <a:xfrm>
            <a:off x="1611549" y="1800187"/>
            <a:ext cx="5498935" cy="2062103"/>
          </a:xfrm>
          <a:prstGeom prst="rect">
            <a:avLst/>
          </a:prstGeom>
          <a:noFill/>
        </p:spPr>
        <p:txBody>
          <a:bodyPr wrap="square" rtlCol="0">
            <a:spAutoFit/>
          </a:bodyPr>
          <a:lstStyle/>
          <a:p>
            <a:r>
              <a:rPr lang="en-US" sz="1600" dirty="0">
                <a:solidFill>
                  <a:srgbClr val="FF0000"/>
                </a:solidFill>
              </a:rPr>
              <a:t>GET /_search</a:t>
            </a:r>
          </a:p>
          <a:p>
            <a:r>
              <a:rPr lang="en-US" sz="1600" dirty="0">
                <a:solidFill>
                  <a:srgbClr val="FF0000"/>
                </a:solidFill>
              </a:rPr>
              <a:t>{</a:t>
            </a:r>
          </a:p>
          <a:p>
            <a:r>
              <a:rPr lang="en-US" sz="1600" dirty="0">
                <a:solidFill>
                  <a:srgbClr val="FF0000"/>
                </a:solidFill>
              </a:rPr>
              <a:t>  "query": {</a:t>
            </a:r>
          </a:p>
          <a:p>
            <a:r>
              <a:rPr lang="en-US" sz="1600" dirty="0">
                <a:solidFill>
                  <a:srgbClr val="FF0000"/>
                </a:solidFill>
              </a:rPr>
              <a:t>    "multi_match" : </a:t>
            </a:r>
            <a:r>
              <a:rPr lang="en-US" sz="1600" dirty="0" smtClean="0">
                <a:solidFill>
                  <a:srgbClr val="FF0000"/>
                </a:solidFill>
              </a:rPr>
              <a:t>{      </a:t>
            </a:r>
            <a:r>
              <a:rPr lang="en-US" sz="1600" dirty="0">
                <a:solidFill>
                  <a:srgbClr val="FF0000"/>
                </a:solidFill>
              </a:rPr>
              <a:t>"query":    "this is a test", </a:t>
            </a:r>
          </a:p>
          <a:p>
            <a:r>
              <a:rPr lang="en-US" sz="1600" dirty="0">
                <a:solidFill>
                  <a:srgbClr val="FF0000"/>
                </a:solidFill>
              </a:rPr>
              <a:t>      "fields": [ "subject", "message" ] </a:t>
            </a:r>
          </a:p>
          <a:p>
            <a:r>
              <a:rPr lang="en-US" sz="1600" dirty="0">
                <a:solidFill>
                  <a:srgbClr val="FF0000"/>
                </a:solidFill>
              </a:rPr>
              <a:t>    }</a:t>
            </a:r>
          </a:p>
          <a:p>
            <a:r>
              <a:rPr lang="en-US" sz="1600" dirty="0">
                <a:solidFill>
                  <a:srgbClr val="FF0000"/>
                </a:solidFill>
              </a:rPr>
              <a:t>  }</a:t>
            </a:r>
          </a:p>
          <a:p>
            <a:r>
              <a:rPr lang="en-US" sz="1600" dirty="0" smtClean="0">
                <a:solidFill>
                  <a:srgbClr val="FF0000"/>
                </a:solidFill>
              </a:rPr>
              <a:t>}</a:t>
            </a:r>
          </a:p>
        </p:txBody>
      </p:sp>
      <p:sp>
        <p:nvSpPr>
          <p:cNvPr id="7" name="TextBox 6"/>
          <p:cNvSpPr txBox="1"/>
          <p:nvPr/>
        </p:nvSpPr>
        <p:spPr>
          <a:xfrm>
            <a:off x="1514711" y="4851618"/>
            <a:ext cx="4490303" cy="1815882"/>
          </a:xfrm>
          <a:prstGeom prst="rect">
            <a:avLst/>
          </a:prstGeom>
          <a:noFill/>
        </p:spPr>
        <p:txBody>
          <a:bodyPr wrap="square" rtlCol="0">
            <a:spAutoFit/>
          </a:bodyPr>
          <a:lstStyle/>
          <a:p>
            <a:r>
              <a:rPr lang="en-US" sz="1400" dirty="0">
                <a:solidFill>
                  <a:srgbClr val="FF0000"/>
                </a:solidFill>
              </a:rPr>
              <a:t>GET /_search</a:t>
            </a:r>
          </a:p>
          <a:p>
            <a:r>
              <a:rPr lang="en-US" sz="1400" dirty="0">
                <a:solidFill>
                  <a:srgbClr val="FF0000"/>
                </a:solidFill>
              </a:rPr>
              <a:t>{</a:t>
            </a:r>
          </a:p>
          <a:p>
            <a:r>
              <a:rPr lang="en-US" sz="1400" dirty="0">
                <a:solidFill>
                  <a:srgbClr val="FF0000"/>
                </a:solidFill>
              </a:rPr>
              <a:t>    "query": {</a:t>
            </a:r>
          </a:p>
          <a:p>
            <a:r>
              <a:rPr lang="en-US" sz="1400" dirty="0">
                <a:solidFill>
                  <a:srgbClr val="FF0000"/>
                </a:solidFill>
              </a:rPr>
              <a:t>        "query_string" : </a:t>
            </a:r>
            <a:r>
              <a:rPr lang="en-US" sz="1400" dirty="0" smtClean="0">
                <a:solidFill>
                  <a:srgbClr val="FF0000"/>
                </a:solidFill>
              </a:rPr>
              <a:t>{     </a:t>
            </a:r>
            <a:r>
              <a:rPr lang="en-US" sz="1400" dirty="0">
                <a:solidFill>
                  <a:srgbClr val="FF0000"/>
                </a:solidFill>
              </a:rPr>
              <a:t>"default_field" : "content",</a:t>
            </a:r>
          </a:p>
          <a:p>
            <a:r>
              <a:rPr lang="en-US" sz="1400" dirty="0">
                <a:solidFill>
                  <a:srgbClr val="FF0000"/>
                </a:solidFill>
              </a:rPr>
              <a:t>            "query" : "this AND that OR thus"</a:t>
            </a:r>
          </a:p>
          <a:p>
            <a:r>
              <a:rPr lang="en-US" sz="1400" dirty="0">
                <a:solidFill>
                  <a:srgbClr val="FF0000"/>
                </a:solidFill>
              </a:rPr>
              <a:t>        }</a:t>
            </a:r>
          </a:p>
          <a:p>
            <a:r>
              <a:rPr lang="en-US" sz="1400" dirty="0">
                <a:solidFill>
                  <a:srgbClr val="FF0000"/>
                </a:solidFill>
              </a:rPr>
              <a:t>    }</a:t>
            </a:r>
          </a:p>
          <a:p>
            <a:r>
              <a:rPr lang="en-US" sz="1400" dirty="0">
                <a:solidFill>
                  <a:srgbClr val="FF0000"/>
                </a:solidFill>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Query DSL </a:t>
            </a:r>
            <a:r>
              <a:rPr lang="en-US" dirty="0" smtClean="0"/>
              <a:t>-</a:t>
            </a:r>
            <a:r>
              <a:rPr lang="en-US" b="1" dirty="0"/>
              <a:t> </a:t>
            </a:r>
            <a:r>
              <a:rPr lang="en-US" dirty="0"/>
              <a:t>Term Level Queries</a:t>
            </a:r>
          </a:p>
        </p:txBody>
      </p:sp>
      <p:sp>
        <p:nvSpPr>
          <p:cNvPr id="3" name="Content Placeholder 2"/>
          <p:cNvSpPr>
            <a:spLocks noGrp="1"/>
          </p:cNvSpPr>
          <p:nvPr>
            <p:ph idx="4294967295"/>
          </p:nvPr>
        </p:nvSpPr>
        <p:spPr>
          <a:xfrm>
            <a:off x="477838" y="857250"/>
            <a:ext cx="11204646" cy="5854700"/>
          </a:xfrm>
        </p:spPr>
        <p:txBody>
          <a:bodyPr>
            <a:normAutofit fontScale="92500" lnSpcReduction="20000"/>
          </a:bodyPr>
          <a:lstStyle/>
          <a:p>
            <a:pPr>
              <a:buClr>
                <a:srgbClr val="5FCBEF"/>
              </a:buClr>
              <a:buFont typeface="Wingdings" panose="05000000000000000000" pitchFamily="2" charset="2"/>
              <a:buChar char="q"/>
            </a:pPr>
            <a:r>
              <a:rPr lang="en-US" sz="2200" b="1" dirty="0">
                <a:solidFill>
                  <a:srgbClr val="5FCBEF"/>
                </a:solidFill>
              </a:rPr>
              <a:t>Term Level </a:t>
            </a:r>
            <a:r>
              <a:rPr lang="en-US" sz="2200" b="1" dirty="0" smtClean="0">
                <a:solidFill>
                  <a:srgbClr val="5FCBEF"/>
                </a:solidFill>
              </a:rPr>
              <a:t>Queries:</a:t>
            </a:r>
          </a:p>
          <a:p>
            <a:pPr marL="0" indent="0" algn="just">
              <a:lnSpc>
                <a:spcPct val="150000"/>
              </a:lnSpc>
              <a:buNone/>
            </a:pPr>
            <a:r>
              <a:rPr lang="en-US" sz="1600" b="1" dirty="0" smtClean="0">
                <a:solidFill>
                  <a:schemeClr val="accent1"/>
                </a:solidFill>
              </a:rPr>
              <a:t>	</a:t>
            </a:r>
            <a:r>
              <a:rPr lang="en-US" sz="1900" dirty="0" smtClean="0">
                <a:solidFill>
                  <a:schemeClr val="tx1">
                    <a:lumMod val="75000"/>
                  </a:schemeClr>
                </a:solidFill>
              </a:rPr>
              <a:t>These </a:t>
            </a:r>
            <a:r>
              <a:rPr lang="en-US" sz="1900" dirty="0">
                <a:solidFill>
                  <a:schemeClr val="tx1">
                    <a:lumMod val="75000"/>
                  </a:schemeClr>
                </a:solidFill>
              </a:rPr>
              <a:t>queries mainly deal with structured data like numbers, dates and s</a:t>
            </a:r>
            <a:r>
              <a:rPr lang="en-US" sz="1900" dirty="0" smtClean="0">
                <a:solidFill>
                  <a:schemeClr val="tx1">
                    <a:lumMod val="75000"/>
                  </a:schemeClr>
                </a:solidFill>
              </a:rPr>
              <a:t>trings. The </a:t>
            </a:r>
            <a:r>
              <a:rPr lang="en-US" sz="1900" dirty="0">
                <a:solidFill>
                  <a:schemeClr val="tx1">
                    <a:lumMod val="75000"/>
                  </a:schemeClr>
                </a:solidFill>
              </a:rPr>
              <a:t>term query finds documents that contain the exact term specified in the inverted index</a:t>
            </a:r>
            <a:r>
              <a:rPr lang="en-US" sz="1900" dirty="0" smtClean="0">
                <a:solidFill>
                  <a:schemeClr val="tx1">
                    <a:lumMod val="75000"/>
                  </a:schemeClr>
                </a:solidFill>
              </a:rPr>
              <a:t>.</a:t>
            </a:r>
          </a:p>
          <a:p>
            <a:pPr marL="0" indent="0" algn="just">
              <a:buNone/>
            </a:pPr>
            <a:endParaRPr lang="en-US" sz="1600" dirty="0"/>
          </a:p>
          <a:p>
            <a:pPr marL="0" indent="0" algn="just">
              <a:buNone/>
            </a:pPr>
            <a:endParaRPr lang="en-US" sz="1600" dirty="0" smtClean="0"/>
          </a:p>
          <a:p>
            <a:pPr marL="0" indent="0" algn="just">
              <a:buNone/>
            </a:pPr>
            <a:r>
              <a:rPr lang="en-US" sz="1600" dirty="0"/>
              <a:t>	</a:t>
            </a:r>
            <a:endParaRPr lang="en-US" sz="1600" dirty="0" smtClean="0"/>
          </a:p>
          <a:p>
            <a:pPr lvl="0" algn="just">
              <a:buClr>
                <a:srgbClr val="5FCBEF"/>
              </a:buClr>
              <a:buFont typeface="Wingdings" pitchFamily="2" charset="2"/>
              <a:buChar char="q"/>
            </a:pPr>
            <a:r>
              <a:rPr lang="en-US" sz="2100" b="1" dirty="0" smtClean="0">
                <a:solidFill>
                  <a:srgbClr val="5FCBEF"/>
                </a:solidFill>
              </a:rPr>
              <a:t> </a:t>
            </a:r>
            <a:r>
              <a:rPr lang="en-US" sz="2200" b="1" dirty="0" smtClean="0">
                <a:solidFill>
                  <a:srgbClr val="5FCBEF"/>
                </a:solidFill>
              </a:rPr>
              <a:t>Range query:</a:t>
            </a:r>
          </a:p>
          <a:p>
            <a:pPr marL="0" lvl="0" indent="0" algn="just">
              <a:lnSpc>
                <a:spcPct val="150000"/>
              </a:lnSpc>
              <a:buClr>
                <a:srgbClr val="5FCBEF"/>
              </a:buClr>
              <a:buNone/>
            </a:pPr>
            <a:r>
              <a:rPr lang="en-US" sz="1600" dirty="0">
                <a:solidFill>
                  <a:srgbClr val="5FCBEF"/>
                </a:solidFill>
              </a:rPr>
              <a:t>	</a:t>
            </a:r>
            <a:r>
              <a:rPr lang="en-US" sz="1900" dirty="0">
                <a:solidFill>
                  <a:schemeClr val="tx1">
                    <a:lumMod val="75000"/>
                  </a:schemeClr>
                </a:solidFill>
              </a:rPr>
              <a:t>This query is used to find the objects having values between the ranges of values. For this, we need to use operators like </a:t>
            </a:r>
            <a:r>
              <a:rPr lang="en-US" sz="1900" dirty="0" smtClean="0">
                <a:solidFill>
                  <a:schemeClr val="tx1">
                    <a:lumMod val="75000"/>
                  </a:schemeClr>
                </a:solidFill>
              </a:rPr>
              <a:t>−</a:t>
            </a:r>
            <a:endParaRPr lang="en-US" sz="1900" dirty="0">
              <a:solidFill>
                <a:schemeClr val="tx1">
                  <a:lumMod val="75000"/>
                </a:schemeClr>
              </a:solidFill>
            </a:endParaRPr>
          </a:p>
          <a:p>
            <a:pPr marL="0" lvl="0" indent="0" algn="just">
              <a:lnSpc>
                <a:spcPct val="150000"/>
              </a:lnSpc>
              <a:buClr>
                <a:srgbClr val="5FCBEF"/>
              </a:buClr>
              <a:buNone/>
            </a:pPr>
            <a:r>
              <a:rPr lang="en-US" sz="1900" dirty="0" smtClean="0">
                <a:solidFill>
                  <a:schemeClr val="tx1">
                    <a:lumMod val="75000"/>
                  </a:schemeClr>
                </a:solidFill>
              </a:rPr>
              <a:t>gte </a:t>
            </a:r>
            <a:r>
              <a:rPr lang="en-US" sz="1900" dirty="0">
                <a:solidFill>
                  <a:schemeClr val="tx1">
                    <a:lumMod val="75000"/>
                  </a:schemeClr>
                </a:solidFill>
              </a:rPr>
              <a:t>− greater than equal </a:t>
            </a:r>
            <a:r>
              <a:rPr lang="en-US" sz="1900" dirty="0" smtClean="0">
                <a:solidFill>
                  <a:schemeClr val="tx1">
                    <a:lumMod val="75000"/>
                  </a:schemeClr>
                </a:solidFill>
              </a:rPr>
              <a:t>to </a:t>
            </a:r>
          </a:p>
          <a:p>
            <a:pPr marL="0" lvl="0" indent="0" algn="just">
              <a:lnSpc>
                <a:spcPct val="150000"/>
              </a:lnSpc>
              <a:buClr>
                <a:srgbClr val="5FCBEF"/>
              </a:buClr>
              <a:buNone/>
            </a:pPr>
            <a:r>
              <a:rPr lang="en-US" sz="1900" dirty="0" smtClean="0">
                <a:solidFill>
                  <a:schemeClr val="tx1">
                    <a:lumMod val="75000"/>
                  </a:schemeClr>
                </a:solidFill>
              </a:rPr>
              <a:t>gt </a:t>
            </a:r>
            <a:r>
              <a:rPr lang="en-US" sz="1900" dirty="0">
                <a:solidFill>
                  <a:schemeClr val="tx1">
                    <a:lumMod val="75000"/>
                  </a:schemeClr>
                </a:solidFill>
              </a:rPr>
              <a:t>− greater-than</a:t>
            </a:r>
          </a:p>
          <a:p>
            <a:pPr marL="0" lvl="0" indent="0" algn="just">
              <a:lnSpc>
                <a:spcPct val="150000"/>
              </a:lnSpc>
              <a:buClr>
                <a:srgbClr val="5FCBEF"/>
              </a:buClr>
              <a:buNone/>
            </a:pPr>
            <a:r>
              <a:rPr lang="en-US" sz="1900" dirty="0">
                <a:solidFill>
                  <a:schemeClr val="tx1">
                    <a:lumMod val="75000"/>
                  </a:schemeClr>
                </a:solidFill>
              </a:rPr>
              <a:t>lte − less-than equal to</a:t>
            </a:r>
          </a:p>
          <a:p>
            <a:pPr marL="0" lvl="0" indent="0" algn="just">
              <a:lnSpc>
                <a:spcPct val="150000"/>
              </a:lnSpc>
              <a:buClr>
                <a:srgbClr val="5FCBEF"/>
              </a:buClr>
              <a:buNone/>
            </a:pPr>
            <a:r>
              <a:rPr lang="en-US" sz="1900" dirty="0">
                <a:solidFill>
                  <a:schemeClr val="tx1">
                    <a:lumMod val="75000"/>
                  </a:schemeClr>
                </a:solidFill>
              </a:rPr>
              <a:t>lt − less-than</a:t>
            </a:r>
            <a:endParaRPr lang="en-US" sz="1900" dirty="0" smtClean="0">
              <a:solidFill>
                <a:schemeClr val="tx1">
                  <a:lumMod val="75000"/>
                </a:schemeClr>
              </a:solidFill>
            </a:endParaRPr>
          </a:p>
          <a:p>
            <a:pPr marL="0" lvl="0" indent="0" algn="just">
              <a:buClr>
                <a:srgbClr val="5FCBEF"/>
              </a:buClr>
              <a:buNone/>
            </a:pPr>
            <a:r>
              <a:rPr lang="en-US" dirty="0">
                <a:solidFill>
                  <a:srgbClr val="5FCBEF"/>
                </a:solidFill>
              </a:rPr>
              <a:t>	</a:t>
            </a:r>
            <a:endParaRPr lang="en-IN" dirty="0">
              <a:solidFill>
                <a:prstClr val="black">
                  <a:lumMod val="75000"/>
                  <a:lumOff val="25000"/>
                </a:prstClr>
              </a:solidFill>
            </a:endParaRPr>
          </a:p>
          <a:p>
            <a:pPr marL="0" indent="0">
              <a:buNone/>
            </a:pPr>
            <a:endParaRPr lang="en-US" dirty="0"/>
          </a:p>
        </p:txBody>
      </p:sp>
      <p:sp>
        <p:nvSpPr>
          <p:cNvPr id="10" name="TextBox 9"/>
          <p:cNvSpPr txBox="1"/>
          <p:nvPr/>
        </p:nvSpPr>
        <p:spPr>
          <a:xfrm>
            <a:off x="3350609" y="1917498"/>
            <a:ext cx="4128364" cy="1354217"/>
          </a:xfrm>
          <a:custGeom>
            <a:avLst/>
            <a:gdLst>
              <a:gd name="connsiteX0" fmla="*/ 0 w 2933700"/>
              <a:gd name="connsiteY0" fmla="*/ 0 h 1231106"/>
              <a:gd name="connsiteX1" fmla="*/ 2933700 w 2933700"/>
              <a:gd name="connsiteY1" fmla="*/ 0 h 1231106"/>
              <a:gd name="connsiteX2" fmla="*/ 2933700 w 2933700"/>
              <a:gd name="connsiteY2" fmla="*/ 1231106 h 1231106"/>
              <a:gd name="connsiteX3" fmla="*/ 0 w 2933700"/>
              <a:gd name="connsiteY3" fmla="*/ 1231106 h 1231106"/>
              <a:gd name="connsiteX4" fmla="*/ 0 w 2933700"/>
              <a:gd name="connsiteY4" fmla="*/ 0 h 1231106"/>
              <a:gd name="connsiteX0" fmla="*/ 0 w 2933700"/>
              <a:gd name="connsiteY0" fmla="*/ 0 h 1243806"/>
              <a:gd name="connsiteX1" fmla="*/ 2933700 w 2933700"/>
              <a:gd name="connsiteY1" fmla="*/ 0 h 1243806"/>
              <a:gd name="connsiteX2" fmla="*/ 2933700 w 2933700"/>
              <a:gd name="connsiteY2" fmla="*/ 1243806 h 1243806"/>
              <a:gd name="connsiteX3" fmla="*/ 0 w 2933700"/>
              <a:gd name="connsiteY3" fmla="*/ 1231106 h 1243806"/>
              <a:gd name="connsiteX4" fmla="*/ 0 w 2933700"/>
              <a:gd name="connsiteY4" fmla="*/ 0 h 1243806"/>
              <a:gd name="connsiteX0" fmla="*/ 0 w 2933700"/>
              <a:gd name="connsiteY0" fmla="*/ 0 h 1243806"/>
              <a:gd name="connsiteX1" fmla="*/ 2933700 w 2933700"/>
              <a:gd name="connsiteY1" fmla="*/ 0 h 1243806"/>
              <a:gd name="connsiteX2" fmla="*/ 2933700 w 2933700"/>
              <a:gd name="connsiteY2" fmla="*/ 1243806 h 1243806"/>
              <a:gd name="connsiteX3" fmla="*/ 0 w 2933700"/>
              <a:gd name="connsiteY3" fmla="*/ 1231106 h 1243806"/>
              <a:gd name="connsiteX4" fmla="*/ 0 w 2933700"/>
              <a:gd name="connsiteY4" fmla="*/ 0 h 12438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3700" h="1243806">
                <a:moveTo>
                  <a:pt x="0" y="0"/>
                </a:moveTo>
                <a:lnTo>
                  <a:pt x="2933700" y="0"/>
                </a:lnTo>
                <a:lnTo>
                  <a:pt x="2933700" y="1243806"/>
                </a:lnTo>
                <a:lnTo>
                  <a:pt x="0" y="1231106"/>
                </a:lnTo>
                <a:lnTo>
                  <a:pt x="0" y="0"/>
                </a:lnTo>
                <a:close/>
              </a:path>
            </a:pathLst>
          </a:custGeom>
          <a:noFill/>
        </p:spPr>
        <p:txBody>
          <a:bodyPr wrap="square" rtlCol="0">
            <a:spAutoFit/>
          </a:bodyPr>
          <a:lstStyle/>
          <a:p>
            <a:r>
              <a:rPr lang="en-US" sz="1600" dirty="0">
                <a:solidFill>
                  <a:srgbClr val="FF0000"/>
                </a:solidFill>
              </a:rPr>
              <a:t>POST _search</a:t>
            </a:r>
          </a:p>
          <a:p>
            <a:r>
              <a:rPr lang="en-US" sz="1600" dirty="0">
                <a:solidFill>
                  <a:srgbClr val="FF0000"/>
                </a:solidFill>
              </a:rPr>
              <a:t>{</a:t>
            </a:r>
          </a:p>
          <a:p>
            <a:r>
              <a:rPr lang="en-US" sz="1600" dirty="0">
                <a:solidFill>
                  <a:srgbClr val="FF0000"/>
                </a:solidFill>
              </a:rPr>
              <a:t>  "query": </a:t>
            </a:r>
            <a:r>
              <a:rPr lang="en-US" sz="1600" dirty="0" smtClean="0">
                <a:solidFill>
                  <a:srgbClr val="FF0000"/>
                </a:solidFill>
              </a:rPr>
              <a:t>{    </a:t>
            </a:r>
            <a:r>
              <a:rPr lang="en-US" sz="1600" dirty="0">
                <a:solidFill>
                  <a:srgbClr val="FF0000"/>
                </a:solidFill>
              </a:rPr>
              <a:t>"term" : { "user" : "Kimchy" } </a:t>
            </a:r>
          </a:p>
          <a:p>
            <a:r>
              <a:rPr lang="en-US" sz="1600" dirty="0">
                <a:solidFill>
                  <a:srgbClr val="FF0000"/>
                </a:solidFill>
              </a:rPr>
              <a:t>  }</a:t>
            </a:r>
          </a:p>
          <a:p>
            <a:r>
              <a:rPr lang="en-US" dirty="0">
                <a:solidFill>
                  <a:srgbClr val="FF0000"/>
                </a:solidFill>
              </a:rPr>
              <a:t>}</a:t>
            </a:r>
          </a:p>
        </p:txBody>
      </p:sp>
      <p:sp>
        <p:nvSpPr>
          <p:cNvPr id="11" name="TextBox 10"/>
          <p:cNvSpPr txBox="1"/>
          <p:nvPr/>
        </p:nvSpPr>
        <p:spPr>
          <a:xfrm>
            <a:off x="5983545" y="3821148"/>
            <a:ext cx="3126931" cy="2800767"/>
          </a:xfrm>
          <a:prstGeom prst="rect">
            <a:avLst/>
          </a:prstGeom>
          <a:noFill/>
        </p:spPr>
        <p:txBody>
          <a:bodyPr wrap="square" rtlCol="0">
            <a:spAutoFit/>
          </a:bodyPr>
          <a:lstStyle/>
          <a:p>
            <a:r>
              <a:rPr lang="en-US" sz="1600" dirty="0">
                <a:solidFill>
                  <a:srgbClr val="FF0000"/>
                </a:solidFill>
              </a:rPr>
              <a:t>GET _search</a:t>
            </a:r>
          </a:p>
          <a:p>
            <a:r>
              <a:rPr lang="en-US" sz="1600" dirty="0">
                <a:solidFill>
                  <a:srgbClr val="FF0000"/>
                </a:solidFill>
              </a:rPr>
              <a:t>{</a:t>
            </a:r>
          </a:p>
          <a:p>
            <a:r>
              <a:rPr lang="en-US" sz="1600" dirty="0">
                <a:solidFill>
                  <a:srgbClr val="FF0000"/>
                </a:solidFill>
              </a:rPr>
              <a:t>    "query": {</a:t>
            </a:r>
          </a:p>
          <a:p>
            <a:r>
              <a:rPr lang="en-US" sz="1600" dirty="0">
                <a:solidFill>
                  <a:srgbClr val="FF0000"/>
                </a:solidFill>
              </a:rPr>
              <a:t>        "range" : {</a:t>
            </a:r>
          </a:p>
          <a:p>
            <a:r>
              <a:rPr lang="en-US" sz="1600" dirty="0">
                <a:solidFill>
                  <a:srgbClr val="FF0000"/>
                </a:solidFill>
              </a:rPr>
              <a:t>            "date" : {</a:t>
            </a:r>
          </a:p>
          <a:p>
            <a:r>
              <a:rPr lang="en-US" sz="1600" dirty="0">
                <a:solidFill>
                  <a:srgbClr val="FF0000"/>
                </a:solidFill>
              </a:rPr>
              <a:t>                "gte" : "now-1d/d",</a:t>
            </a:r>
          </a:p>
          <a:p>
            <a:r>
              <a:rPr lang="en-US" sz="1600" dirty="0">
                <a:solidFill>
                  <a:srgbClr val="FF0000"/>
                </a:solidFill>
              </a:rPr>
              <a:t>                "lt" :  "now/d"</a:t>
            </a:r>
          </a:p>
          <a:p>
            <a:r>
              <a:rPr lang="en-US" sz="1600" dirty="0">
                <a:solidFill>
                  <a:srgbClr val="FF0000"/>
                </a:solidFill>
              </a:rPr>
              <a:t>            }</a:t>
            </a:r>
          </a:p>
          <a:p>
            <a:r>
              <a:rPr lang="en-US" sz="1600" dirty="0">
                <a:solidFill>
                  <a:srgbClr val="FF0000"/>
                </a:solidFill>
              </a:rPr>
              <a:t>        }</a:t>
            </a:r>
          </a:p>
          <a:p>
            <a:r>
              <a:rPr lang="en-US" sz="1600" dirty="0">
                <a:solidFill>
                  <a:srgbClr val="FF0000"/>
                </a:solidFill>
              </a:rPr>
              <a:t>    }</a:t>
            </a:r>
          </a:p>
          <a:p>
            <a:r>
              <a:rPr lang="en-US" sz="1600" dirty="0">
                <a:solidFill>
                  <a:srgbClr val="FF0000"/>
                </a:solidFill>
              </a:rPr>
              <a:t>}</a:t>
            </a:r>
          </a:p>
        </p:txBody>
      </p:sp>
    </p:spTree>
    <p:extLst>
      <p:ext uri="{BB962C8B-B14F-4D97-AF65-F5344CB8AC3E}">
        <p14:creationId xmlns:p14="http://schemas.microsoft.com/office/powerpoint/2010/main" val="1438272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Elasticsearch -Content		</a:t>
            </a:r>
            <a:endParaRPr lang="en-US" dirty="0"/>
          </a:p>
        </p:txBody>
      </p:sp>
      <p:sp>
        <p:nvSpPr>
          <p:cNvPr id="3" name="Content Placeholder 2"/>
          <p:cNvSpPr>
            <a:spLocks noGrp="1"/>
          </p:cNvSpPr>
          <p:nvPr>
            <p:ph idx="4294967295"/>
          </p:nvPr>
        </p:nvSpPr>
        <p:spPr>
          <a:xfrm>
            <a:off x="477838" y="1150257"/>
            <a:ext cx="11122759" cy="5041900"/>
          </a:xfrm>
        </p:spPr>
        <p:txBody>
          <a:bodyPr>
            <a:normAutofit/>
          </a:bodyPr>
          <a:lstStyle/>
          <a:p>
            <a:pPr>
              <a:buClr>
                <a:schemeClr val="accent1">
                  <a:lumMod val="60000"/>
                  <a:lumOff val="40000"/>
                </a:schemeClr>
              </a:buClr>
            </a:pPr>
            <a:r>
              <a:rPr lang="en-US" dirty="0" smtClean="0">
                <a:solidFill>
                  <a:schemeClr val="tx1">
                    <a:lumMod val="75000"/>
                  </a:schemeClr>
                </a:solidFill>
              </a:rPr>
              <a:t>Introduction</a:t>
            </a:r>
          </a:p>
          <a:p>
            <a:pPr>
              <a:buClr>
                <a:schemeClr val="accent1">
                  <a:lumMod val="60000"/>
                  <a:lumOff val="40000"/>
                </a:schemeClr>
              </a:buClr>
            </a:pPr>
            <a:r>
              <a:rPr lang="en-US" dirty="0" smtClean="0">
                <a:solidFill>
                  <a:schemeClr val="tx1">
                    <a:lumMod val="75000"/>
                  </a:schemeClr>
                </a:solidFill>
              </a:rPr>
              <a:t>Basic concepts</a:t>
            </a:r>
          </a:p>
          <a:p>
            <a:pPr>
              <a:buClr>
                <a:schemeClr val="accent1">
                  <a:lumMod val="60000"/>
                  <a:lumOff val="40000"/>
                </a:schemeClr>
              </a:buClr>
            </a:pPr>
            <a:r>
              <a:rPr lang="en-US" dirty="0" smtClean="0">
                <a:solidFill>
                  <a:schemeClr val="tx1">
                    <a:lumMod val="75000"/>
                  </a:schemeClr>
                </a:solidFill>
              </a:rPr>
              <a:t>Architecture</a:t>
            </a:r>
          </a:p>
          <a:p>
            <a:pPr>
              <a:buClr>
                <a:schemeClr val="accent1">
                  <a:lumMod val="60000"/>
                  <a:lumOff val="40000"/>
                </a:schemeClr>
              </a:buClr>
            </a:pPr>
            <a:r>
              <a:rPr lang="en-US" dirty="0">
                <a:solidFill>
                  <a:schemeClr val="tx1">
                    <a:lumMod val="75000"/>
                  </a:schemeClr>
                </a:solidFill>
              </a:rPr>
              <a:t>API Conventions </a:t>
            </a:r>
            <a:endParaRPr lang="en-US" dirty="0" smtClean="0">
              <a:solidFill>
                <a:schemeClr val="tx1">
                  <a:lumMod val="75000"/>
                </a:schemeClr>
              </a:solidFill>
            </a:endParaRPr>
          </a:p>
          <a:p>
            <a:pPr>
              <a:buClr>
                <a:schemeClr val="accent1">
                  <a:lumMod val="60000"/>
                  <a:lumOff val="40000"/>
                </a:schemeClr>
              </a:buClr>
            </a:pPr>
            <a:r>
              <a:rPr lang="en-US" dirty="0" smtClean="0">
                <a:solidFill>
                  <a:schemeClr val="tx1">
                    <a:lumMod val="75000"/>
                  </a:schemeClr>
                </a:solidFill>
              </a:rPr>
              <a:t>Document APIs</a:t>
            </a:r>
          </a:p>
          <a:p>
            <a:pPr>
              <a:buClr>
                <a:schemeClr val="accent1">
                  <a:lumMod val="60000"/>
                  <a:lumOff val="40000"/>
                </a:schemeClr>
              </a:buClr>
            </a:pPr>
            <a:r>
              <a:rPr lang="en-US" dirty="0" smtClean="0">
                <a:solidFill>
                  <a:schemeClr val="tx1">
                    <a:lumMod val="75000"/>
                  </a:schemeClr>
                </a:solidFill>
              </a:rPr>
              <a:t>Search APIs</a:t>
            </a:r>
          </a:p>
          <a:p>
            <a:pPr>
              <a:buClr>
                <a:schemeClr val="accent1">
                  <a:lumMod val="60000"/>
                  <a:lumOff val="40000"/>
                </a:schemeClr>
              </a:buClr>
            </a:pPr>
            <a:r>
              <a:rPr lang="en-IN" dirty="0" smtClean="0">
                <a:solidFill>
                  <a:schemeClr val="tx1">
                    <a:lumMod val="75000"/>
                  </a:schemeClr>
                </a:solidFill>
              </a:rPr>
              <a:t>Aggregations</a:t>
            </a:r>
          </a:p>
          <a:p>
            <a:pPr>
              <a:buClr>
                <a:schemeClr val="accent1">
                  <a:lumMod val="60000"/>
                  <a:lumOff val="40000"/>
                </a:schemeClr>
              </a:buClr>
            </a:pPr>
            <a:r>
              <a:rPr lang="en-IN" dirty="0">
                <a:solidFill>
                  <a:schemeClr val="tx1">
                    <a:lumMod val="75000"/>
                  </a:schemeClr>
                </a:solidFill>
              </a:rPr>
              <a:t>Index </a:t>
            </a:r>
            <a:r>
              <a:rPr lang="en-IN" dirty="0" smtClean="0">
                <a:solidFill>
                  <a:schemeClr val="tx1">
                    <a:lumMod val="75000"/>
                  </a:schemeClr>
                </a:solidFill>
              </a:rPr>
              <a:t>APIs</a:t>
            </a:r>
          </a:p>
          <a:p>
            <a:pPr>
              <a:buClr>
                <a:schemeClr val="accent1">
                  <a:lumMod val="60000"/>
                  <a:lumOff val="40000"/>
                </a:schemeClr>
              </a:buClr>
            </a:pPr>
            <a:r>
              <a:rPr lang="en-IN" dirty="0" smtClean="0">
                <a:solidFill>
                  <a:schemeClr val="tx1">
                    <a:lumMod val="75000"/>
                  </a:schemeClr>
                </a:solidFill>
              </a:rPr>
              <a:t>Query DSL</a:t>
            </a:r>
          </a:p>
          <a:p>
            <a:pPr>
              <a:buClr>
                <a:schemeClr val="accent1">
                  <a:lumMod val="60000"/>
                  <a:lumOff val="40000"/>
                </a:schemeClr>
              </a:buClr>
            </a:pPr>
            <a:r>
              <a:rPr lang="en-IN" dirty="0" smtClean="0">
                <a:solidFill>
                  <a:schemeClr val="tx1">
                    <a:lumMod val="75000"/>
                  </a:schemeClr>
                </a:solidFill>
              </a:rPr>
              <a:t>Analysis</a:t>
            </a:r>
            <a:endParaRPr lang="en-IN" dirty="0" smtClean="0">
              <a:solidFill>
                <a:schemeClr val="tx1">
                  <a:lumMod val="75000"/>
                </a:schemeClr>
              </a:solidFill>
            </a:endParaRPr>
          </a:p>
          <a:p>
            <a:pPr marL="0" indent="0">
              <a:buClr>
                <a:schemeClr val="accent1">
                  <a:lumMod val="60000"/>
                  <a:lumOff val="40000"/>
                </a:schemeClr>
              </a:buClr>
              <a:buNone/>
            </a:pPr>
            <a:endParaRPr lang="en-IN" dirty="0" smtClean="0"/>
          </a:p>
          <a:p>
            <a:endParaRPr lang="en-US" dirty="0"/>
          </a:p>
        </p:txBody>
      </p:sp>
    </p:spTree>
    <p:extLst>
      <p:ext uri="{BB962C8B-B14F-4D97-AF65-F5344CB8AC3E}">
        <p14:creationId xmlns:p14="http://schemas.microsoft.com/office/powerpoint/2010/main" val="3190982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Query DSL </a:t>
            </a:r>
            <a:r>
              <a:rPr lang="en-US" dirty="0" smtClean="0"/>
              <a:t>-</a:t>
            </a:r>
            <a:r>
              <a:rPr lang="en-US" b="1" dirty="0"/>
              <a:t> </a:t>
            </a:r>
            <a:r>
              <a:rPr lang="en-US" dirty="0"/>
              <a:t>Term Level Queries</a:t>
            </a:r>
          </a:p>
        </p:txBody>
      </p:sp>
      <p:sp>
        <p:nvSpPr>
          <p:cNvPr id="3" name="Content Placeholder 2"/>
          <p:cNvSpPr>
            <a:spLocks noGrp="1"/>
          </p:cNvSpPr>
          <p:nvPr>
            <p:ph idx="4294967295"/>
          </p:nvPr>
        </p:nvSpPr>
        <p:spPr>
          <a:xfrm>
            <a:off x="477838" y="976763"/>
            <a:ext cx="11204646" cy="5257800"/>
          </a:xfrm>
        </p:spPr>
        <p:txBody>
          <a:bodyPr/>
          <a:lstStyle/>
          <a:p>
            <a:pPr algn="just">
              <a:lnSpc>
                <a:spcPct val="150000"/>
              </a:lnSpc>
              <a:buClr>
                <a:srgbClr val="5FCBEF"/>
              </a:buClr>
              <a:buFont typeface="Wingdings" panose="05000000000000000000" pitchFamily="2" charset="2"/>
              <a:buChar char="q"/>
            </a:pPr>
            <a:r>
              <a:rPr lang="en-US" b="1" dirty="0">
                <a:solidFill>
                  <a:srgbClr val="5FCBEF"/>
                </a:solidFill>
              </a:rPr>
              <a:t>Exists query </a:t>
            </a:r>
            <a:r>
              <a:rPr lang="en-US" sz="2400" dirty="0" smtClean="0">
                <a:solidFill>
                  <a:schemeClr val="tx1">
                    <a:lumMod val="75000"/>
                  </a:schemeClr>
                </a:solidFill>
              </a:rPr>
              <a:t>− </a:t>
            </a:r>
            <a:r>
              <a:rPr lang="en-US" sz="1800" dirty="0">
                <a:solidFill>
                  <a:schemeClr val="tx1">
                    <a:lumMod val="75000"/>
                  </a:schemeClr>
                </a:solidFill>
              </a:rPr>
              <a:t>If a certain field has non null value</a:t>
            </a:r>
            <a:r>
              <a:rPr lang="en-US" sz="1800" dirty="0" smtClean="0">
                <a:solidFill>
                  <a:schemeClr val="tx1">
                    <a:lumMod val="75000"/>
                  </a:schemeClr>
                </a:solidFill>
              </a:rPr>
              <a:t>.</a:t>
            </a:r>
            <a:endParaRPr lang="en-US" sz="1800" dirty="0">
              <a:solidFill>
                <a:schemeClr val="tx1">
                  <a:lumMod val="75000"/>
                </a:schemeClr>
              </a:solidFill>
            </a:endParaRPr>
          </a:p>
          <a:p>
            <a:pPr algn="just">
              <a:lnSpc>
                <a:spcPct val="150000"/>
              </a:lnSpc>
              <a:buClr>
                <a:srgbClr val="5FCBEF"/>
              </a:buClr>
              <a:buFont typeface="Wingdings" panose="05000000000000000000" pitchFamily="2" charset="2"/>
              <a:buChar char="q"/>
            </a:pPr>
            <a:r>
              <a:rPr lang="en-US" b="1" dirty="0">
                <a:solidFill>
                  <a:srgbClr val="5FCBEF"/>
                </a:solidFill>
              </a:rPr>
              <a:t>Missing query </a:t>
            </a:r>
            <a:r>
              <a:rPr lang="en-US" sz="2400" dirty="0">
                <a:solidFill>
                  <a:schemeClr val="tx1">
                    <a:lumMod val="75000"/>
                  </a:schemeClr>
                </a:solidFill>
              </a:rPr>
              <a:t>− </a:t>
            </a:r>
            <a:r>
              <a:rPr lang="en-US" sz="1800" dirty="0">
                <a:solidFill>
                  <a:schemeClr val="tx1">
                    <a:lumMod val="75000"/>
                  </a:schemeClr>
                </a:solidFill>
              </a:rPr>
              <a:t>This is completely opposite to exists query, this query searches for objects without specific fields or fields having null value</a:t>
            </a:r>
            <a:r>
              <a:rPr lang="en-US" sz="1800" dirty="0" smtClean="0">
                <a:solidFill>
                  <a:schemeClr val="tx1">
                    <a:lumMod val="75000"/>
                  </a:schemeClr>
                </a:solidFill>
              </a:rPr>
              <a:t>.</a:t>
            </a:r>
            <a:endParaRPr lang="en-US" sz="1600" dirty="0">
              <a:solidFill>
                <a:schemeClr val="tx1">
                  <a:lumMod val="75000"/>
                </a:schemeClr>
              </a:solidFill>
            </a:endParaRPr>
          </a:p>
          <a:p>
            <a:pPr algn="just">
              <a:lnSpc>
                <a:spcPct val="150000"/>
              </a:lnSpc>
              <a:buClr>
                <a:srgbClr val="5FCBEF"/>
              </a:buClr>
              <a:buFont typeface="Wingdings" panose="05000000000000000000" pitchFamily="2" charset="2"/>
              <a:buChar char="q"/>
            </a:pPr>
            <a:r>
              <a:rPr lang="en-US" b="1" dirty="0">
                <a:solidFill>
                  <a:srgbClr val="5FCBEF"/>
                </a:solidFill>
              </a:rPr>
              <a:t>Wildcard or regexp query</a:t>
            </a:r>
            <a:r>
              <a:rPr lang="en-US" dirty="0">
                <a:solidFill>
                  <a:srgbClr val="5FCBEF"/>
                </a:solidFill>
              </a:rPr>
              <a:t> </a:t>
            </a:r>
            <a:r>
              <a:rPr lang="en-US" sz="2400" dirty="0">
                <a:solidFill>
                  <a:schemeClr val="tx1">
                    <a:lumMod val="75000"/>
                  </a:schemeClr>
                </a:solidFill>
              </a:rPr>
              <a:t>− </a:t>
            </a:r>
            <a:r>
              <a:rPr lang="en-US" sz="1800" dirty="0">
                <a:solidFill>
                  <a:schemeClr val="tx1">
                    <a:lumMod val="75000"/>
                  </a:schemeClr>
                </a:solidFill>
              </a:rPr>
              <a:t>This query uses regular expressions to find patterns in the </a:t>
            </a:r>
            <a:r>
              <a:rPr lang="en-US" sz="1800" dirty="0" smtClean="0">
                <a:solidFill>
                  <a:schemeClr val="tx1">
                    <a:lumMod val="75000"/>
                  </a:schemeClr>
                </a:solidFill>
              </a:rPr>
              <a:t>objects</a:t>
            </a:r>
          </a:p>
          <a:p>
            <a:pPr algn="just">
              <a:lnSpc>
                <a:spcPct val="150000"/>
              </a:lnSpc>
              <a:buClr>
                <a:srgbClr val="5FCBEF"/>
              </a:buClr>
              <a:buFont typeface="Wingdings" panose="05000000000000000000" pitchFamily="2" charset="2"/>
              <a:buChar char="q"/>
            </a:pPr>
            <a:r>
              <a:rPr lang="en-US" b="1" dirty="0">
                <a:solidFill>
                  <a:srgbClr val="5FCBEF"/>
                </a:solidFill>
              </a:rPr>
              <a:t>Compound </a:t>
            </a:r>
            <a:r>
              <a:rPr lang="en-US" b="1" dirty="0" smtClean="0">
                <a:solidFill>
                  <a:srgbClr val="5FCBEF"/>
                </a:solidFill>
              </a:rPr>
              <a:t>Queries:</a:t>
            </a:r>
            <a:endParaRPr lang="en-US" b="1" dirty="0">
              <a:solidFill>
                <a:srgbClr val="5FCBEF"/>
              </a:solidFill>
            </a:endParaRPr>
          </a:p>
          <a:p>
            <a:pPr marL="0" indent="0" algn="just">
              <a:lnSpc>
                <a:spcPct val="150000"/>
              </a:lnSpc>
              <a:buNone/>
            </a:pPr>
            <a:r>
              <a:rPr lang="en-US" sz="1600" dirty="0" smtClean="0"/>
              <a:t>	</a:t>
            </a:r>
            <a:r>
              <a:rPr lang="en-US" sz="1800" dirty="0" smtClean="0">
                <a:solidFill>
                  <a:schemeClr val="tx1">
                    <a:lumMod val="75000"/>
                  </a:schemeClr>
                </a:solidFill>
              </a:rPr>
              <a:t>These </a:t>
            </a:r>
            <a:r>
              <a:rPr lang="en-US" sz="1800" dirty="0">
                <a:solidFill>
                  <a:schemeClr val="tx1">
                    <a:lumMod val="75000"/>
                  </a:schemeClr>
                </a:solidFill>
              </a:rPr>
              <a:t>queries are a collection of different queries merged with each other by using Boolean operators like and, or, not or for different indices or having function calls etc.</a:t>
            </a:r>
          </a:p>
        </p:txBody>
      </p:sp>
    </p:spTree>
    <p:extLst>
      <p:ext uri="{BB962C8B-B14F-4D97-AF65-F5344CB8AC3E}">
        <p14:creationId xmlns:p14="http://schemas.microsoft.com/office/powerpoint/2010/main" val="24957644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dirty="0"/>
              <a:t>Query DSL </a:t>
            </a:r>
            <a:r>
              <a:rPr lang="en-US" dirty="0" smtClean="0"/>
              <a:t>-</a:t>
            </a:r>
            <a:r>
              <a:rPr lang="en-US" b="1" dirty="0">
                <a:solidFill>
                  <a:srgbClr val="5FCBEF"/>
                </a:solidFill>
              </a:rPr>
              <a:t> </a:t>
            </a:r>
            <a:r>
              <a:rPr lang="en-US" dirty="0">
                <a:solidFill>
                  <a:schemeClr val="tx1">
                    <a:lumMod val="75000"/>
                  </a:schemeClr>
                </a:solidFill>
              </a:rPr>
              <a:t>Joining query</a:t>
            </a:r>
          </a:p>
        </p:txBody>
      </p:sp>
      <p:sp>
        <p:nvSpPr>
          <p:cNvPr id="3" name="Content Placeholder 2"/>
          <p:cNvSpPr>
            <a:spLocks noGrp="1"/>
          </p:cNvSpPr>
          <p:nvPr>
            <p:ph idx="4294967295"/>
          </p:nvPr>
        </p:nvSpPr>
        <p:spPr>
          <a:xfrm>
            <a:off x="477838" y="857250"/>
            <a:ext cx="11177350" cy="5562600"/>
          </a:xfrm>
        </p:spPr>
        <p:txBody>
          <a:bodyPr>
            <a:normAutofit/>
          </a:bodyPr>
          <a:lstStyle/>
          <a:p>
            <a:pPr>
              <a:buClr>
                <a:srgbClr val="5FCBEF"/>
              </a:buClr>
              <a:buFont typeface="Wingdings" panose="05000000000000000000" pitchFamily="2" charset="2"/>
              <a:buChar char="q"/>
            </a:pPr>
            <a:r>
              <a:rPr lang="en-US" b="1" dirty="0" smtClean="0">
                <a:solidFill>
                  <a:srgbClr val="5FCBEF"/>
                </a:solidFill>
              </a:rPr>
              <a:t>Joining query:</a:t>
            </a:r>
            <a:endParaRPr lang="en-US" b="1" dirty="0" smtClean="0"/>
          </a:p>
          <a:p>
            <a:pPr marL="0" indent="0">
              <a:lnSpc>
                <a:spcPct val="150000"/>
              </a:lnSpc>
              <a:buClr>
                <a:srgbClr val="5FCBEF"/>
              </a:buClr>
              <a:buNone/>
            </a:pPr>
            <a:r>
              <a:rPr lang="en-US" sz="2000" dirty="0" smtClean="0">
                <a:solidFill>
                  <a:schemeClr val="tx1">
                    <a:lumMod val="75000"/>
                  </a:schemeClr>
                </a:solidFill>
              </a:rPr>
              <a:t>	These </a:t>
            </a:r>
            <a:r>
              <a:rPr lang="en-US" sz="2000" dirty="0">
                <a:solidFill>
                  <a:schemeClr val="tx1">
                    <a:lumMod val="75000"/>
                  </a:schemeClr>
                </a:solidFill>
              </a:rPr>
              <a:t>queries are used where more than one mapping or document is included</a:t>
            </a:r>
            <a:endParaRPr lang="en-US" sz="1800" dirty="0" smtClean="0">
              <a:solidFill>
                <a:schemeClr val="tx1">
                  <a:lumMod val="75000"/>
                </a:schemeClr>
              </a:solidFill>
            </a:endParaRPr>
          </a:p>
          <a:p>
            <a:pPr>
              <a:buClr>
                <a:srgbClr val="5FCBEF"/>
              </a:buClr>
              <a:buFont typeface="Wingdings" panose="05000000000000000000" pitchFamily="2" charset="2"/>
              <a:buChar char="q"/>
            </a:pPr>
            <a:r>
              <a:rPr lang="en-US" b="1" dirty="0" smtClean="0">
                <a:solidFill>
                  <a:srgbClr val="5FCBEF"/>
                </a:solidFill>
              </a:rPr>
              <a:t>Nested query:</a:t>
            </a:r>
          </a:p>
          <a:p>
            <a:pPr marL="0" indent="0">
              <a:lnSpc>
                <a:spcPct val="150000"/>
              </a:lnSpc>
              <a:buClr>
                <a:srgbClr val="5FCBEF"/>
              </a:buClr>
              <a:buNone/>
            </a:pPr>
            <a:r>
              <a:rPr lang="en-US" sz="1800" dirty="0" smtClean="0">
                <a:solidFill>
                  <a:schemeClr val="tx1">
                    <a:lumMod val="75000"/>
                  </a:schemeClr>
                </a:solidFill>
              </a:rPr>
              <a:t>	Documents may contain fields of type nested. These fields are used to index arrays of objects, where each object can be queried (with the nested query) as an independent document.</a:t>
            </a:r>
          </a:p>
          <a:p>
            <a:pPr>
              <a:buClr>
                <a:srgbClr val="5FCBEF"/>
              </a:buClr>
              <a:buFont typeface="Wingdings" panose="05000000000000000000" pitchFamily="2" charset="2"/>
              <a:buChar char="q"/>
            </a:pPr>
            <a:r>
              <a:rPr lang="en-US" b="1" dirty="0" smtClean="0">
                <a:solidFill>
                  <a:srgbClr val="5FCBEF"/>
                </a:solidFill>
              </a:rPr>
              <a:t>has_child </a:t>
            </a:r>
            <a:r>
              <a:rPr lang="en-US" b="1" dirty="0">
                <a:solidFill>
                  <a:srgbClr val="5FCBEF"/>
                </a:solidFill>
              </a:rPr>
              <a:t>and </a:t>
            </a:r>
            <a:r>
              <a:rPr lang="en-US" b="1" dirty="0" smtClean="0">
                <a:solidFill>
                  <a:srgbClr val="5FCBEF"/>
                </a:solidFill>
              </a:rPr>
              <a:t>has_parent queries:</a:t>
            </a:r>
            <a:endParaRPr lang="en-US" b="1" dirty="0">
              <a:solidFill>
                <a:srgbClr val="5FCBEF"/>
              </a:solidFill>
            </a:endParaRPr>
          </a:p>
          <a:p>
            <a:pPr marL="0" indent="0" algn="just">
              <a:lnSpc>
                <a:spcPct val="150000"/>
              </a:lnSpc>
              <a:buNone/>
            </a:pPr>
            <a:r>
              <a:rPr lang="en-US" sz="1800" dirty="0" smtClean="0">
                <a:solidFill>
                  <a:schemeClr val="tx1">
                    <a:lumMod val="75000"/>
                  </a:schemeClr>
                </a:solidFill>
              </a:rPr>
              <a:t>	These </a:t>
            </a:r>
            <a:r>
              <a:rPr lang="en-US" sz="1800" dirty="0">
                <a:solidFill>
                  <a:schemeClr val="tx1">
                    <a:lumMod val="75000"/>
                  </a:schemeClr>
                </a:solidFill>
              </a:rPr>
              <a:t>queries are used to retrieve child or parent of the document, which got match in the query.</a:t>
            </a:r>
            <a:r>
              <a:rPr lang="en-US" sz="1600" dirty="0"/>
              <a:t> </a:t>
            </a:r>
            <a:endParaRPr lang="en-US" sz="1600" dirty="0" smtClean="0"/>
          </a:p>
          <a:p>
            <a:pPr>
              <a:buClr>
                <a:srgbClr val="5FCBEF"/>
              </a:buClr>
              <a:buFont typeface="Wingdings" panose="05000000000000000000" pitchFamily="2" charset="2"/>
              <a:buChar char="q"/>
            </a:pPr>
            <a:r>
              <a:rPr lang="en-US" b="1" dirty="0">
                <a:solidFill>
                  <a:srgbClr val="5FCBEF"/>
                </a:solidFill>
              </a:rPr>
              <a:t>Geo </a:t>
            </a:r>
            <a:r>
              <a:rPr lang="en-US" b="1" dirty="0" smtClean="0">
                <a:solidFill>
                  <a:srgbClr val="5FCBEF"/>
                </a:solidFill>
              </a:rPr>
              <a:t>Queries:</a:t>
            </a:r>
            <a:endParaRPr lang="en-US" b="1" dirty="0">
              <a:solidFill>
                <a:srgbClr val="5FCBEF"/>
              </a:solidFill>
            </a:endParaRPr>
          </a:p>
          <a:p>
            <a:pPr marL="0" indent="0">
              <a:lnSpc>
                <a:spcPct val="150000"/>
              </a:lnSpc>
              <a:buNone/>
            </a:pPr>
            <a:r>
              <a:rPr lang="en-US" sz="1800" dirty="0" smtClean="0">
                <a:solidFill>
                  <a:schemeClr val="tx1">
                    <a:lumMod val="75000"/>
                  </a:schemeClr>
                </a:solidFill>
              </a:rPr>
              <a:t>	These </a:t>
            </a:r>
            <a:r>
              <a:rPr lang="en-US" sz="1800" dirty="0">
                <a:solidFill>
                  <a:schemeClr val="tx1">
                    <a:lumMod val="75000"/>
                  </a:schemeClr>
                </a:solidFill>
              </a:rPr>
              <a:t>queries deal with geo locations and geo points. These queries help to find out schools or any other geographical object near to any location</a:t>
            </a:r>
            <a:r>
              <a:rPr lang="en-US" sz="2400" dirty="0">
                <a:solidFill>
                  <a:schemeClr val="tx1">
                    <a:lumMod val="75000"/>
                  </a:schemeClr>
                </a:solidFill>
              </a:rPr>
              <a:t>.</a:t>
            </a:r>
          </a:p>
          <a:p>
            <a:pPr algn="just">
              <a:lnSpc>
                <a:spcPct val="150000"/>
              </a:lnSpc>
            </a:pPr>
            <a:endParaRPr lang="en-US" sz="1400" dirty="0"/>
          </a:p>
        </p:txBody>
      </p:sp>
    </p:spTree>
    <p:extLst>
      <p:ext uri="{BB962C8B-B14F-4D97-AF65-F5344CB8AC3E}">
        <p14:creationId xmlns:p14="http://schemas.microsoft.com/office/powerpoint/2010/main" val="18434106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Elasticsearch - </a:t>
            </a:r>
            <a:r>
              <a:rPr lang="en-US" dirty="0" smtClean="0"/>
              <a:t>Mapping</a:t>
            </a:r>
            <a:endParaRPr lang="en-US" dirty="0"/>
          </a:p>
        </p:txBody>
      </p:sp>
      <p:sp>
        <p:nvSpPr>
          <p:cNvPr id="3" name="Content Placeholder 2"/>
          <p:cNvSpPr>
            <a:spLocks noGrp="1"/>
          </p:cNvSpPr>
          <p:nvPr>
            <p:ph idx="4294967295"/>
          </p:nvPr>
        </p:nvSpPr>
        <p:spPr>
          <a:xfrm>
            <a:off x="477838" y="1003109"/>
            <a:ext cx="11150055" cy="5343099"/>
          </a:xfrm>
        </p:spPr>
        <p:txBody>
          <a:bodyPr>
            <a:normAutofit/>
          </a:bodyPr>
          <a:lstStyle/>
          <a:p>
            <a:pPr algn="just">
              <a:lnSpc>
                <a:spcPct val="150000"/>
              </a:lnSpc>
              <a:buClr>
                <a:srgbClr val="5FCBEF"/>
              </a:buClr>
            </a:pPr>
            <a:r>
              <a:rPr lang="en-US" sz="1800" dirty="0">
                <a:solidFill>
                  <a:schemeClr val="tx1">
                    <a:lumMod val="75000"/>
                  </a:schemeClr>
                </a:solidFill>
              </a:rPr>
              <a:t>Mapping is the outline of the documents stored in an index. It defines the data type like geo_point or string and format of the fields present in the documents and rules to control the mapping of </a:t>
            </a:r>
            <a:r>
              <a:rPr lang="en-US" sz="1800" dirty="0" smtClean="0">
                <a:solidFill>
                  <a:schemeClr val="tx1">
                    <a:lumMod val="75000"/>
                  </a:schemeClr>
                </a:solidFill>
              </a:rPr>
              <a:t>dynamically </a:t>
            </a:r>
            <a:r>
              <a:rPr lang="en-US" sz="1800" dirty="0">
                <a:solidFill>
                  <a:schemeClr val="tx1">
                    <a:lumMod val="75000"/>
                  </a:schemeClr>
                </a:solidFill>
              </a:rPr>
              <a:t>added fields </a:t>
            </a:r>
            <a:r>
              <a:rPr lang="en-US" sz="1800" dirty="0" smtClean="0">
                <a:solidFill>
                  <a:schemeClr val="tx1">
                    <a:lumMod val="75000"/>
                  </a:schemeClr>
                </a:solidFill>
              </a:rPr>
              <a:t>.</a:t>
            </a:r>
          </a:p>
          <a:p>
            <a:pPr algn="just">
              <a:lnSpc>
                <a:spcPct val="150000"/>
              </a:lnSpc>
              <a:buClr>
                <a:srgbClr val="5FCBEF"/>
              </a:buClr>
              <a:buFont typeface="Wingdings" panose="05000000000000000000" pitchFamily="2" charset="2"/>
              <a:buChar char="q"/>
            </a:pPr>
            <a:r>
              <a:rPr lang="en-US" b="1" dirty="0">
                <a:solidFill>
                  <a:srgbClr val="5FCBEF"/>
                </a:solidFill>
              </a:rPr>
              <a:t>A mapping type has</a:t>
            </a:r>
            <a:r>
              <a:rPr lang="en-US" b="1" dirty="0" smtClean="0">
                <a:solidFill>
                  <a:srgbClr val="5FCBEF"/>
                </a:solidFill>
              </a:rPr>
              <a:t>:</a:t>
            </a:r>
            <a:endParaRPr lang="en-US" b="1" dirty="0">
              <a:solidFill>
                <a:srgbClr val="5FCBEF"/>
              </a:solidFill>
            </a:endParaRPr>
          </a:p>
          <a:p>
            <a:pPr lvl="1" algn="just">
              <a:lnSpc>
                <a:spcPct val="150000"/>
              </a:lnSpc>
              <a:buClr>
                <a:srgbClr val="5FCBEF"/>
              </a:buClr>
              <a:buFont typeface="Wingdings" panose="05000000000000000000" pitchFamily="2" charset="2"/>
              <a:buChar char="Ø"/>
            </a:pPr>
            <a:r>
              <a:rPr lang="en-US" sz="1800" b="1" dirty="0" smtClean="0">
                <a:solidFill>
                  <a:srgbClr val="5FCBEF"/>
                </a:solidFill>
              </a:rPr>
              <a:t>Meta-fields:</a:t>
            </a:r>
            <a:endParaRPr lang="en-US" sz="1800" b="1" dirty="0">
              <a:solidFill>
                <a:srgbClr val="5FCBEF"/>
              </a:solidFill>
            </a:endParaRPr>
          </a:p>
          <a:p>
            <a:pPr marL="0" indent="0" algn="just">
              <a:lnSpc>
                <a:spcPct val="150000"/>
              </a:lnSpc>
              <a:buNone/>
            </a:pPr>
            <a:r>
              <a:rPr lang="en-US" sz="1600" dirty="0" smtClean="0"/>
              <a:t>	</a:t>
            </a:r>
            <a:r>
              <a:rPr lang="en-US" sz="1800" dirty="0" smtClean="0">
                <a:solidFill>
                  <a:schemeClr val="tx1">
                    <a:lumMod val="75000"/>
                  </a:schemeClr>
                </a:solidFill>
              </a:rPr>
              <a:t>Meta-fields </a:t>
            </a:r>
            <a:r>
              <a:rPr lang="en-US" sz="1800" dirty="0">
                <a:solidFill>
                  <a:schemeClr val="tx1">
                    <a:lumMod val="75000"/>
                  </a:schemeClr>
                </a:solidFill>
              </a:rPr>
              <a:t>are used to customize how a document’s metadata associated is treated. </a:t>
            </a:r>
            <a:r>
              <a:rPr lang="en-US" sz="1800" dirty="0" smtClean="0">
                <a:solidFill>
                  <a:schemeClr val="tx1">
                    <a:lumMod val="75000"/>
                  </a:schemeClr>
                </a:solidFill>
              </a:rPr>
              <a:t>	Examples </a:t>
            </a:r>
            <a:r>
              <a:rPr lang="en-US" sz="1800" dirty="0">
                <a:solidFill>
                  <a:schemeClr val="tx1">
                    <a:lumMod val="75000"/>
                  </a:schemeClr>
                </a:solidFill>
              </a:rPr>
              <a:t>of meta-fields include the document’s _index, _type, _id, and _</a:t>
            </a:r>
            <a:r>
              <a:rPr lang="en-US" sz="1800" dirty="0" smtClean="0">
                <a:solidFill>
                  <a:schemeClr val="tx1">
                    <a:lumMod val="75000"/>
                  </a:schemeClr>
                </a:solidFill>
              </a:rPr>
              <a:t>source fields</a:t>
            </a:r>
            <a:r>
              <a:rPr lang="en-US" sz="1800" dirty="0">
                <a:solidFill>
                  <a:schemeClr val="tx1">
                    <a:lumMod val="75000"/>
                  </a:schemeClr>
                </a:solidFill>
              </a:rPr>
              <a:t>.</a:t>
            </a:r>
          </a:p>
          <a:p>
            <a:pPr algn="just">
              <a:lnSpc>
                <a:spcPct val="150000"/>
              </a:lnSpc>
              <a:buClr>
                <a:srgbClr val="5FCBEF"/>
              </a:buClr>
              <a:buFont typeface="Wingdings" panose="05000000000000000000" pitchFamily="2" charset="2"/>
              <a:buChar char="q"/>
            </a:pPr>
            <a:r>
              <a:rPr lang="en-US" sz="2400" b="1" dirty="0">
                <a:solidFill>
                  <a:srgbClr val="5FCBEF"/>
                </a:solidFill>
              </a:rPr>
              <a:t>Fields or </a:t>
            </a:r>
            <a:r>
              <a:rPr lang="en-US" sz="2400" b="1" dirty="0" smtClean="0">
                <a:solidFill>
                  <a:srgbClr val="5FCBEF"/>
                </a:solidFill>
              </a:rPr>
              <a:t>properties:</a:t>
            </a:r>
            <a:endParaRPr lang="en-US" sz="2400" b="1" dirty="0">
              <a:solidFill>
                <a:srgbClr val="5FCBEF"/>
              </a:solidFill>
            </a:endParaRPr>
          </a:p>
          <a:p>
            <a:pPr marL="0" indent="0" algn="just">
              <a:lnSpc>
                <a:spcPct val="150000"/>
              </a:lnSpc>
              <a:buNone/>
            </a:pPr>
            <a:r>
              <a:rPr lang="en-US" sz="1600" dirty="0" smtClean="0"/>
              <a:t>	</a:t>
            </a:r>
            <a:r>
              <a:rPr lang="en-US" sz="1800" dirty="0" smtClean="0">
                <a:solidFill>
                  <a:schemeClr val="tx1">
                    <a:lumMod val="75000"/>
                  </a:schemeClr>
                </a:solidFill>
              </a:rPr>
              <a:t>A </a:t>
            </a:r>
            <a:r>
              <a:rPr lang="en-US" sz="1800" dirty="0">
                <a:solidFill>
                  <a:schemeClr val="tx1">
                    <a:lumMod val="75000"/>
                  </a:schemeClr>
                </a:solidFill>
              </a:rPr>
              <a:t>mapping type contains a list of fields or properties pertinent to the document.</a:t>
            </a:r>
          </a:p>
        </p:txBody>
      </p:sp>
    </p:spTree>
    <p:extLst>
      <p:ext uri="{BB962C8B-B14F-4D97-AF65-F5344CB8AC3E}">
        <p14:creationId xmlns:p14="http://schemas.microsoft.com/office/powerpoint/2010/main" val="1994801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Elasticsearch </a:t>
            </a:r>
            <a:r>
              <a:rPr lang="en-US" dirty="0" smtClean="0"/>
              <a:t>-Field </a:t>
            </a:r>
            <a:r>
              <a:rPr lang="en-US" dirty="0"/>
              <a:t>Data </a:t>
            </a:r>
            <a:r>
              <a:rPr lang="en-US" dirty="0" smtClean="0"/>
              <a:t>Types</a:t>
            </a:r>
            <a:endParaRPr lang="en-US" dirty="0"/>
          </a:p>
        </p:txBody>
      </p:sp>
      <p:sp>
        <p:nvSpPr>
          <p:cNvPr id="3" name="Content Placeholder 2"/>
          <p:cNvSpPr>
            <a:spLocks noGrp="1"/>
          </p:cNvSpPr>
          <p:nvPr>
            <p:ph idx="4294967295"/>
          </p:nvPr>
        </p:nvSpPr>
        <p:spPr>
          <a:xfrm>
            <a:off x="477838" y="959892"/>
            <a:ext cx="11231941" cy="5461000"/>
          </a:xfrm>
        </p:spPr>
        <p:txBody>
          <a:bodyPr>
            <a:normAutofit/>
          </a:bodyPr>
          <a:lstStyle/>
          <a:p>
            <a:pPr>
              <a:buClr>
                <a:srgbClr val="5FCBEF"/>
              </a:buClr>
              <a:buFont typeface="Wingdings" panose="05000000000000000000" pitchFamily="2" charset="2"/>
              <a:buChar char="q"/>
            </a:pPr>
            <a:r>
              <a:rPr lang="en-US" b="1" dirty="0">
                <a:solidFill>
                  <a:srgbClr val="5FCBEF"/>
                </a:solidFill>
              </a:rPr>
              <a:t>Field Data </a:t>
            </a:r>
            <a:r>
              <a:rPr lang="en-US" b="1" dirty="0" smtClean="0">
                <a:solidFill>
                  <a:srgbClr val="5FCBEF"/>
                </a:solidFill>
              </a:rPr>
              <a:t>Types:</a:t>
            </a:r>
            <a:endParaRPr lang="en-US" b="1" dirty="0">
              <a:solidFill>
                <a:srgbClr val="5FCBEF"/>
              </a:solidFill>
            </a:endParaRPr>
          </a:p>
          <a:p>
            <a:pPr marL="0" indent="0" algn="just">
              <a:lnSpc>
                <a:spcPct val="150000"/>
              </a:lnSpc>
              <a:buNone/>
            </a:pPr>
            <a:r>
              <a:rPr lang="en-US" dirty="0" smtClean="0"/>
              <a:t>	</a:t>
            </a:r>
            <a:r>
              <a:rPr lang="en-US" sz="1800" dirty="0" smtClean="0">
                <a:solidFill>
                  <a:schemeClr val="tx1">
                    <a:lumMod val="75000"/>
                  </a:schemeClr>
                </a:solidFill>
              </a:rPr>
              <a:t>Elasticsearch </a:t>
            </a:r>
            <a:r>
              <a:rPr lang="en-US" sz="1800" dirty="0">
                <a:solidFill>
                  <a:schemeClr val="tx1">
                    <a:lumMod val="75000"/>
                  </a:schemeClr>
                </a:solidFill>
              </a:rPr>
              <a:t>supports a number of different datatypes for the fields in a </a:t>
            </a:r>
            <a:r>
              <a:rPr lang="en-US" sz="1800" dirty="0" smtClean="0">
                <a:solidFill>
                  <a:schemeClr val="tx1">
                    <a:lumMod val="75000"/>
                  </a:schemeClr>
                </a:solidFill>
              </a:rPr>
              <a:t>document</a:t>
            </a:r>
            <a:r>
              <a:rPr lang="en-US" sz="1800" dirty="0">
                <a:solidFill>
                  <a:schemeClr val="tx1">
                    <a:lumMod val="75000"/>
                  </a:schemeClr>
                </a:solidFill>
              </a:rPr>
              <a:t>. </a:t>
            </a:r>
            <a:r>
              <a:rPr lang="en-US" sz="1800" dirty="0" smtClean="0">
                <a:solidFill>
                  <a:schemeClr val="tx1">
                    <a:lumMod val="75000"/>
                  </a:schemeClr>
                </a:solidFill>
              </a:rPr>
              <a:t>The following data types are used to store fields in Elasticsearch.</a:t>
            </a:r>
            <a:endParaRPr lang="en-US" sz="1600" dirty="0">
              <a:solidFill>
                <a:schemeClr val="tx1">
                  <a:lumMod val="75000"/>
                </a:schemeClr>
              </a:solidFill>
            </a:endParaRPr>
          </a:p>
          <a:p>
            <a:pPr>
              <a:buClr>
                <a:srgbClr val="5FCBEF"/>
              </a:buClr>
              <a:buFont typeface="Wingdings" panose="05000000000000000000" pitchFamily="2" charset="2"/>
              <a:buChar char="q"/>
            </a:pPr>
            <a:r>
              <a:rPr lang="en-US" b="1" dirty="0">
                <a:solidFill>
                  <a:srgbClr val="5FCBEF"/>
                </a:solidFill>
              </a:rPr>
              <a:t>Core Data </a:t>
            </a:r>
            <a:r>
              <a:rPr lang="en-US" b="1" dirty="0" smtClean="0">
                <a:solidFill>
                  <a:srgbClr val="5FCBEF"/>
                </a:solidFill>
              </a:rPr>
              <a:t>Types:</a:t>
            </a:r>
            <a:endParaRPr lang="en-US" b="1" dirty="0">
              <a:solidFill>
                <a:srgbClr val="5FCBEF"/>
              </a:solidFill>
            </a:endParaRPr>
          </a:p>
          <a:p>
            <a:pPr marL="0" indent="0" algn="just">
              <a:lnSpc>
                <a:spcPct val="150000"/>
              </a:lnSpc>
              <a:buNone/>
            </a:pPr>
            <a:r>
              <a:rPr lang="en-US" dirty="0" smtClean="0"/>
              <a:t>	</a:t>
            </a:r>
            <a:r>
              <a:rPr lang="en-US" sz="1800" dirty="0" smtClean="0">
                <a:solidFill>
                  <a:schemeClr val="tx1">
                    <a:lumMod val="75000"/>
                  </a:schemeClr>
                </a:solidFill>
              </a:rPr>
              <a:t>These </a:t>
            </a:r>
            <a:r>
              <a:rPr lang="en-US" sz="1800" dirty="0">
                <a:solidFill>
                  <a:schemeClr val="tx1">
                    <a:lumMod val="75000"/>
                  </a:schemeClr>
                </a:solidFill>
              </a:rPr>
              <a:t>are the basic data types supported by almost all the systems like </a:t>
            </a:r>
            <a:r>
              <a:rPr lang="en-US" sz="1800" dirty="0" smtClean="0">
                <a:solidFill>
                  <a:schemeClr val="tx1">
                    <a:lumMod val="75000"/>
                  </a:schemeClr>
                </a:solidFill>
              </a:rPr>
              <a:t>integer</a:t>
            </a:r>
            <a:r>
              <a:rPr lang="en-US" sz="1800" dirty="0">
                <a:solidFill>
                  <a:schemeClr val="tx1">
                    <a:lumMod val="75000"/>
                  </a:schemeClr>
                </a:solidFill>
              </a:rPr>
              <a:t>, </a:t>
            </a:r>
            <a:r>
              <a:rPr lang="en-US" sz="1800" dirty="0" smtClean="0">
                <a:solidFill>
                  <a:schemeClr val="tx1">
                    <a:lumMod val="75000"/>
                  </a:schemeClr>
                </a:solidFill>
              </a:rPr>
              <a:t>long</a:t>
            </a:r>
            <a:r>
              <a:rPr lang="en-US" sz="1800" dirty="0">
                <a:solidFill>
                  <a:schemeClr val="tx1">
                    <a:lumMod val="75000"/>
                  </a:schemeClr>
                </a:solidFill>
              </a:rPr>
              <a:t>, double, short, byte, double, float, string, date, Boolean and </a:t>
            </a:r>
            <a:r>
              <a:rPr lang="en-US" sz="1800" dirty="0" smtClean="0">
                <a:solidFill>
                  <a:schemeClr val="tx1">
                    <a:lumMod val="75000"/>
                  </a:schemeClr>
                </a:solidFill>
              </a:rPr>
              <a:t>binary.</a:t>
            </a:r>
            <a:endParaRPr lang="en-US" sz="1800" dirty="0">
              <a:solidFill>
                <a:schemeClr val="tx1">
                  <a:lumMod val="75000"/>
                </a:schemeClr>
              </a:solidFill>
            </a:endParaRPr>
          </a:p>
          <a:p>
            <a:pPr>
              <a:buClr>
                <a:srgbClr val="5FCBEF"/>
              </a:buClr>
              <a:buFont typeface="Wingdings" panose="05000000000000000000" pitchFamily="2" charset="2"/>
              <a:buChar char="q"/>
            </a:pPr>
            <a:r>
              <a:rPr lang="en-US" b="1" dirty="0">
                <a:solidFill>
                  <a:srgbClr val="5FCBEF"/>
                </a:solidFill>
              </a:rPr>
              <a:t>Complex Data Types</a:t>
            </a:r>
          </a:p>
          <a:p>
            <a:pPr marL="0" indent="0" algn="just">
              <a:lnSpc>
                <a:spcPct val="150000"/>
              </a:lnSpc>
              <a:buNone/>
            </a:pPr>
            <a:r>
              <a:rPr lang="en-US" dirty="0" smtClean="0"/>
              <a:t>	</a:t>
            </a:r>
            <a:r>
              <a:rPr lang="en-US" sz="1800" dirty="0" smtClean="0">
                <a:solidFill>
                  <a:schemeClr val="tx1">
                    <a:lumMod val="75000"/>
                  </a:schemeClr>
                </a:solidFill>
              </a:rPr>
              <a:t>These </a:t>
            </a:r>
            <a:r>
              <a:rPr lang="en-US" sz="1800" dirty="0">
                <a:solidFill>
                  <a:schemeClr val="tx1">
                    <a:lumMod val="75000"/>
                  </a:schemeClr>
                </a:solidFill>
              </a:rPr>
              <a:t>data types are a combination of core data types. Like array, JSON </a:t>
            </a:r>
            <a:r>
              <a:rPr lang="en-US" sz="1800" dirty="0" smtClean="0">
                <a:solidFill>
                  <a:schemeClr val="tx1">
                    <a:lumMod val="75000"/>
                  </a:schemeClr>
                </a:solidFill>
              </a:rPr>
              <a:t>object </a:t>
            </a:r>
            <a:r>
              <a:rPr lang="en-US" sz="1800" dirty="0">
                <a:solidFill>
                  <a:schemeClr val="tx1">
                    <a:lumMod val="75000"/>
                  </a:schemeClr>
                </a:solidFill>
              </a:rPr>
              <a:t>and </a:t>
            </a:r>
            <a:r>
              <a:rPr lang="en-US" sz="1800" dirty="0" smtClean="0">
                <a:solidFill>
                  <a:schemeClr val="tx1">
                    <a:lumMod val="75000"/>
                  </a:schemeClr>
                </a:solidFill>
              </a:rPr>
              <a:t>nested </a:t>
            </a:r>
            <a:r>
              <a:rPr lang="en-US" sz="1800" dirty="0">
                <a:solidFill>
                  <a:schemeClr val="tx1">
                    <a:lumMod val="75000"/>
                  </a:schemeClr>
                </a:solidFill>
              </a:rPr>
              <a:t>data type.</a:t>
            </a:r>
          </a:p>
        </p:txBody>
      </p:sp>
    </p:spTree>
    <p:extLst>
      <p:ext uri="{BB962C8B-B14F-4D97-AF65-F5344CB8AC3E}">
        <p14:creationId xmlns:p14="http://schemas.microsoft.com/office/powerpoint/2010/main" val="31970919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Elasticsearch - </a:t>
            </a:r>
            <a:r>
              <a:rPr lang="en-US" dirty="0" smtClean="0"/>
              <a:t>Analysis</a:t>
            </a:r>
            <a:endParaRPr lang="en-US" dirty="0"/>
          </a:p>
        </p:txBody>
      </p:sp>
      <p:sp>
        <p:nvSpPr>
          <p:cNvPr id="3" name="Content Placeholder 2"/>
          <p:cNvSpPr>
            <a:spLocks noGrp="1"/>
          </p:cNvSpPr>
          <p:nvPr>
            <p:ph idx="4294967295"/>
          </p:nvPr>
        </p:nvSpPr>
        <p:spPr>
          <a:xfrm>
            <a:off x="477838" y="857250"/>
            <a:ext cx="11177350" cy="5689600"/>
          </a:xfrm>
        </p:spPr>
        <p:txBody>
          <a:bodyPr>
            <a:normAutofit/>
          </a:bodyPr>
          <a:lstStyle/>
          <a:p>
            <a:pPr algn="just">
              <a:lnSpc>
                <a:spcPct val="150000"/>
              </a:lnSpc>
              <a:buClr>
                <a:srgbClr val="5FCBEF"/>
              </a:buClr>
            </a:pPr>
            <a:r>
              <a:rPr lang="en-US" sz="1800" dirty="0">
                <a:solidFill>
                  <a:schemeClr val="tx1">
                    <a:lumMod val="75000"/>
                  </a:schemeClr>
                </a:solidFill>
              </a:rPr>
              <a:t>Analysis is the process of converting text, like the body of any email, into tokens or terms which are added to the inverted index for searching. Analysis is performed by an analyzer which can be either a built-in analyzer or a custom analyzer defined per index</a:t>
            </a:r>
            <a:r>
              <a:rPr lang="en-US" sz="1800" dirty="0" smtClean="0">
                <a:solidFill>
                  <a:schemeClr val="tx1">
                    <a:lumMod val="75000"/>
                  </a:schemeClr>
                </a:solidFill>
              </a:rPr>
              <a:t>.</a:t>
            </a:r>
          </a:p>
          <a:p>
            <a:pPr lvl="0">
              <a:buClr>
                <a:srgbClr val="5FCBEF"/>
              </a:buClr>
              <a:buFont typeface="Wingdings" panose="05000000000000000000" pitchFamily="2" charset="2"/>
              <a:buChar char="q"/>
            </a:pPr>
            <a:r>
              <a:rPr lang="en-US" b="1" dirty="0" smtClean="0">
                <a:solidFill>
                  <a:srgbClr val="5FCBEF"/>
                </a:solidFill>
              </a:rPr>
              <a:t>Index time Analyzer:</a:t>
            </a:r>
          </a:p>
          <a:p>
            <a:pPr marL="0" lvl="0" indent="0" algn="just">
              <a:lnSpc>
                <a:spcPct val="150000"/>
              </a:lnSpc>
              <a:buClr>
                <a:srgbClr val="5FCBEF"/>
              </a:buClr>
              <a:buNone/>
            </a:pPr>
            <a:r>
              <a:rPr lang="en-US" b="1" dirty="0">
                <a:solidFill>
                  <a:srgbClr val="5FCBEF"/>
                </a:solidFill>
              </a:rPr>
              <a:t>	</a:t>
            </a:r>
            <a:r>
              <a:rPr lang="en-US" sz="1800" dirty="0">
                <a:solidFill>
                  <a:schemeClr val="tx1">
                    <a:lumMod val="75000"/>
                  </a:schemeClr>
                </a:solidFill>
              </a:rPr>
              <a:t>For instance, at index time the built-in </a:t>
            </a:r>
            <a:r>
              <a:rPr lang="en-US" sz="1800" dirty="0" smtClean="0">
                <a:solidFill>
                  <a:schemeClr val="tx1">
                    <a:lumMod val="75000"/>
                  </a:schemeClr>
                </a:solidFill>
              </a:rPr>
              <a:t>English </a:t>
            </a:r>
            <a:r>
              <a:rPr lang="en-US" sz="1800" dirty="0">
                <a:solidFill>
                  <a:schemeClr val="tx1">
                    <a:lumMod val="75000"/>
                  </a:schemeClr>
                </a:solidFill>
              </a:rPr>
              <a:t>analyzer will first convert the sentence:</a:t>
            </a:r>
          </a:p>
          <a:p>
            <a:pPr marL="0" lvl="0" indent="0" algn="just">
              <a:lnSpc>
                <a:spcPct val="150000"/>
              </a:lnSpc>
              <a:buClr>
                <a:srgbClr val="5FCBEF"/>
              </a:buClr>
              <a:buNone/>
            </a:pPr>
            <a:r>
              <a:rPr lang="en-US" sz="1800" dirty="0" smtClean="0"/>
              <a:t>	</a:t>
            </a:r>
            <a:r>
              <a:rPr lang="en-US" sz="1800" dirty="0" smtClean="0">
                <a:solidFill>
                  <a:srgbClr val="FF0000"/>
                </a:solidFill>
              </a:rPr>
              <a:t>"The </a:t>
            </a:r>
            <a:r>
              <a:rPr lang="en-US" sz="1800" dirty="0">
                <a:solidFill>
                  <a:srgbClr val="FF0000"/>
                </a:solidFill>
              </a:rPr>
              <a:t>QUICK brown foxes jumped over the lazy dog!"</a:t>
            </a:r>
          </a:p>
          <a:p>
            <a:pPr marL="0" lvl="0" indent="0" algn="just">
              <a:lnSpc>
                <a:spcPct val="150000"/>
              </a:lnSpc>
              <a:buClr>
                <a:srgbClr val="5FCBEF"/>
              </a:buClr>
              <a:buNone/>
            </a:pPr>
            <a:r>
              <a:rPr lang="en-US" sz="1800" dirty="0" smtClean="0"/>
              <a:t>	</a:t>
            </a:r>
            <a:r>
              <a:rPr lang="en-US" sz="1800" dirty="0" smtClean="0">
                <a:solidFill>
                  <a:schemeClr val="tx1">
                    <a:lumMod val="75000"/>
                  </a:schemeClr>
                </a:solidFill>
              </a:rPr>
              <a:t>into </a:t>
            </a:r>
            <a:r>
              <a:rPr lang="en-US" sz="1800" dirty="0">
                <a:solidFill>
                  <a:schemeClr val="tx1">
                    <a:lumMod val="75000"/>
                  </a:schemeClr>
                </a:solidFill>
              </a:rPr>
              <a:t>distinct tokens. It will then lowercase each token, remove frequent </a:t>
            </a:r>
            <a:r>
              <a:rPr lang="en-US" sz="1800" dirty="0" smtClean="0">
                <a:solidFill>
                  <a:schemeClr val="tx1">
                    <a:lumMod val="75000"/>
                  </a:schemeClr>
                </a:solidFill>
              </a:rPr>
              <a:t>stop words </a:t>
            </a:r>
            <a:r>
              <a:rPr lang="en-US" sz="1800" dirty="0">
                <a:solidFill>
                  <a:schemeClr val="tx1">
                    <a:lumMod val="75000"/>
                  </a:schemeClr>
                </a:solidFill>
              </a:rPr>
              <a:t>("the") and reduce the terms to their word stems (foxes → fox, jumped → jump, lazy → lazi). In the end, the following terms will be added to the inverted index:</a:t>
            </a:r>
          </a:p>
          <a:p>
            <a:pPr marL="0" lvl="0" indent="0" algn="just">
              <a:lnSpc>
                <a:spcPct val="150000"/>
              </a:lnSpc>
              <a:buClr>
                <a:srgbClr val="5FCBEF"/>
              </a:buClr>
              <a:buNone/>
            </a:pPr>
            <a:r>
              <a:rPr lang="en-US" sz="1800" dirty="0" smtClean="0"/>
              <a:t>	</a:t>
            </a:r>
            <a:r>
              <a:rPr lang="en-US" sz="1800" dirty="0" smtClean="0">
                <a:solidFill>
                  <a:srgbClr val="FF0000"/>
                </a:solidFill>
              </a:rPr>
              <a:t>[ </a:t>
            </a:r>
            <a:r>
              <a:rPr lang="en-US" sz="1800" dirty="0">
                <a:solidFill>
                  <a:srgbClr val="FF0000"/>
                </a:solidFill>
              </a:rPr>
              <a:t>quick, brown, fox, jump, over, lazi, dog ]</a:t>
            </a:r>
          </a:p>
          <a:p>
            <a:pPr marL="0" lvl="0" indent="0" algn="just">
              <a:buClr>
                <a:srgbClr val="5FCBEF"/>
              </a:buClr>
              <a:buNone/>
            </a:pPr>
            <a:endParaRPr lang="en-US" dirty="0">
              <a:solidFill>
                <a:srgbClr val="5FCBEF"/>
              </a:solidFill>
            </a:endParaRPr>
          </a:p>
          <a:p>
            <a:pPr>
              <a:lnSpc>
                <a:spcPct val="150000"/>
              </a:lnSpc>
            </a:pPr>
            <a:endParaRPr lang="en-US" dirty="0" smtClean="0"/>
          </a:p>
        </p:txBody>
      </p:sp>
    </p:spTree>
    <p:extLst>
      <p:ext uri="{BB962C8B-B14F-4D97-AF65-F5344CB8AC3E}">
        <p14:creationId xmlns:p14="http://schemas.microsoft.com/office/powerpoint/2010/main" val="38134487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dirty="0"/>
              <a:t>Elasticsearch - Anatomy of an </a:t>
            </a:r>
            <a:r>
              <a:rPr lang="en-US" dirty="0" smtClean="0"/>
              <a:t>analyzer</a:t>
            </a:r>
            <a:endParaRPr lang="en-US" dirty="0"/>
          </a:p>
        </p:txBody>
      </p:sp>
      <p:sp>
        <p:nvSpPr>
          <p:cNvPr id="3" name="Content Placeholder 2"/>
          <p:cNvSpPr>
            <a:spLocks noGrp="1"/>
          </p:cNvSpPr>
          <p:nvPr>
            <p:ph idx="4294967295"/>
          </p:nvPr>
        </p:nvSpPr>
        <p:spPr>
          <a:xfrm>
            <a:off x="477838" y="774700"/>
            <a:ext cx="11259237" cy="6083300"/>
          </a:xfrm>
        </p:spPr>
        <p:txBody>
          <a:bodyPr>
            <a:normAutofit/>
          </a:bodyPr>
          <a:lstStyle/>
          <a:p>
            <a:pPr algn="just">
              <a:lnSpc>
                <a:spcPct val="150000"/>
              </a:lnSpc>
              <a:buClr>
                <a:srgbClr val="5FCBEF"/>
              </a:buClr>
              <a:buFont typeface="Wingdings" panose="05000000000000000000" pitchFamily="2" charset="2"/>
              <a:buChar char="q"/>
            </a:pPr>
            <a:r>
              <a:rPr lang="en-US" b="1" dirty="0" smtClean="0">
                <a:solidFill>
                  <a:srgbClr val="5FCBEF"/>
                </a:solidFill>
              </a:rPr>
              <a:t>Character Filters:</a:t>
            </a:r>
          </a:p>
          <a:p>
            <a:pPr algn="just">
              <a:lnSpc>
                <a:spcPct val="150000"/>
              </a:lnSpc>
              <a:buClr>
                <a:srgbClr val="5FCBEF"/>
              </a:buClr>
              <a:buFont typeface="Wingdings" panose="05000000000000000000" pitchFamily="2" charset="2"/>
              <a:buChar char="§"/>
            </a:pPr>
            <a:r>
              <a:rPr lang="en-US" sz="1800" dirty="0" smtClean="0">
                <a:solidFill>
                  <a:schemeClr val="tx1">
                    <a:lumMod val="75000"/>
                  </a:schemeClr>
                </a:solidFill>
              </a:rPr>
              <a:t>These </a:t>
            </a:r>
            <a:r>
              <a:rPr lang="en-US" sz="1800" dirty="0">
                <a:solidFill>
                  <a:schemeClr val="tx1">
                    <a:lumMod val="75000"/>
                  </a:schemeClr>
                </a:solidFill>
              </a:rPr>
              <a:t>filters process the text before tokenizers. Character filters look for special characters or html tags or specified pattern and then either delete then or change them to appropriate words like ‘</a:t>
            </a:r>
            <a:r>
              <a:rPr lang="en-US" sz="1800" dirty="0">
                <a:solidFill>
                  <a:schemeClr val="tx1">
                    <a:lumMod val="75000"/>
                  </a:schemeClr>
                </a:solidFill>
                <a:latin typeface="Arial" panose="020B0604020202020204" pitchFamily="34" charset="0"/>
                <a:cs typeface="Arial" panose="020B0604020202020204" pitchFamily="34" charset="0"/>
              </a:rPr>
              <a:t>&amp;</a:t>
            </a:r>
            <a:r>
              <a:rPr lang="en-US" sz="1800" dirty="0">
                <a:solidFill>
                  <a:schemeClr val="tx1">
                    <a:lumMod val="75000"/>
                  </a:schemeClr>
                </a:solidFill>
              </a:rPr>
              <a:t>’ to and, delete html markup tags. </a:t>
            </a:r>
            <a:endParaRPr lang="en-US" sz="1800" dirty="0" smtClean="0">
              <a:solidFill>
                <a:schemeClr val="tx1">
                  <a:lumMod val="75000"/>
                </a:schemeClr>
              </a:solidFill>
            </a:endParaRPr>
          </a:p>
          <a:p>
            <a:pPr lvl="0" algn="just">
              <a:lnSpc>
                <a:spcPct val="150000"/>
              </a:lnSpc>
              <a:buClr>
                <a:srgbClr val="5FCBEF"/>
              </a:buClr>
              <a:buFont typeface="Wingdings" panose="05000000000000000000" pitchFamily="2" charset="2"/>
              <a:buChar char="q"/>
            </a:pPr>
            <a:r>
              <a:rPr lang="en-US" b="1" dirty="0" smtClean="0">
                <a:solidFill>
                  <a:srgbClr val="5FCBEF"/>
                </a:solidFill>
              </a:rPr>
              <a:t>Tokenizers:</a:t>
            </a:r>
            <a:endParaRPr lang="en-US" sz="1600" dirty="0" smtClean="0"/>
          </a:p>
          <a:p>
            <a:pPr algn="just">
              <a:lnSpc>
                <a:spcPct val="150000"/>
              </a:lnSpc>
            </a:pPr>
            <a:r>
              <a:rPr lang="en-US" sz="1800" dirty="0" smtClean="0">
                <a:solidFill>
                  <a:schemeClr val="tx1">
                    <a:lumMod val="75000"/>
                  </a:schemeClr>
                </a:solidFill>
              </a:rPr>
              <a:t>A </a:t>
            </a:r>
            <a:r>
              <a:rPr lang="en-US" sz="1800" dirty="0">
                <a:solidFill>
                  <a:schemeClr val="tx1">
                    <a:lumMod val="75000"/>
                  </a:schemeClr>
                </a:solidFill>
              </a:rPr>
              <a:t>tokenizer receives a stream of characters, breaks it up into individual tokens (usually individual words), and outputs a stream of tokens. For instance, a whitespace tokenizer breaks text into tokens whenever it sees any whitespace. It would convert the text </a:t>
            </a:r>
            <a:r>
              <a:rPr lang="en-US" sz="1600" dirty="0">
                <a:solidFill>
                  <a:srgbClr val="FF0000"/>
                </a:solidFill>
              </a:rPr>
              <a:t>"Quick brown fox!" </a:t>
            </a:r>
            <a:r>
              <a:rPr lang="en-US" sz="1600" dirty="0"/>
              <a:t>into the terms </a:t>
            </a:r>
            <a:r>
              <a:rPr lang="en-US" sz="1600" dirty="0">
                <a:solidFill>
                  <a:srgbClr val="FF0000"/>
                </a:solidFill>
              </a:rPr>
              <a:t>[Quick, brown, fox</a:t>
            </a:r>
            <a:r>
              <a:rPr lang="en-US" sz="1600" dirty="0" smtClean="0">
                <a:solidFill>
                  <a:srgbClr val="FF0000"/>
                </a:solidFill>
              </a:rPr>
              <a:t>!].</a:t>
            </a:r>
          </a:p>
          <a:p>
            <a:pPr algn="just">
              <a:lnSpc>
                <a:spcPct val="150000"/>
              </a:lnSpc>
            </a:pPr>
            <a:endParaRPr lang="en-US" sz="1600" dirty="0">
              <a:solidFill>
                <a:srgbClr val="FF0000"/>
              </a:solidFill>
            </a:endParaRPr>
          </a:p>
          <a:p>
            <a:pPr algn="just">
              <a:lnSpc>
                <a:spcPct val="150000"/>
              </a:lnSpc>
            </a:pPr>
            <a:endParaRPr lang="en-US" sz="1600" dirty="0" smtClean="0">
              <a:solidFill>
                <a:srgbClr val="FF0000"/>
              </a:solidFill>
            </a:endParaRPr>
          </a:p>
          <a:p>
            <a:pPr marL="0" indent="0" algn="just">
              <a:lnSpc>
                <a:spcPct val="150000"/>
              </a:lnSpc>
              <a:buNone/>
            </a:pPr>
            <a:endParaRPr lang="en-US" sz="1600" dirty="0">
              <a:solidFill>
                <a:srgbClr val="FF0000"/>
              </a:solidFill>
            </a:endParaRPr>
          </a:p>
        </p:txBody>
      </p:sp>
      <p:sp>
        <p:nvSpPr>
          <p:cNvPr id="7" name="TextBox 6"/>
          <p:cNvSpPr txBox="1"/>
          <p:nvPr/>
        </p:nvSpPr>
        <p:spPr>
          <a:xfrm>
            <a:off x="822497" y="4646471"/>
            <a:ext cx="4940300" cy="1569660"/>
          </a:xfrm>
          <a:prstGeom prst="rect">
            <a:avLst/>
          </a:prstGeom>
          <a:noFill/>
        </p:spPr>
        <p:txBody>
          <a:bodyPr wrap="square" rtlCol="0">
            <a:spAutoFit/>
          </a:bodyPr>
          <a:lstStyle/>
          <a:p>
            <a:r>
              <a:rPr lang="en-US" sz="1600" dirty="0">
                <a:solidFill>
                  <a:srgbClr val="FF0000"/>
                </a:solidFill>
              </a:rPr>
              <a:t>POST _analyze</a:t>
            </a:r>
          </a:p>
          <a:p>
            <a:r>
              <a:rPr lang="en-US" sz="1600" dirty="0">
                <a:solidFill>
                  <a:srgbClr val="FF0000"/>
                </a:solidFill>
              </a:rPr>
              <a:t>{</a:t>
            </a:r>
          </a:p>
          <a:p>
            <a:r>
              <a:rPr lang="en-US" sz="1600" dirty="0">
                <a:solidFill>
                  <a:srgbClr val="FF0000"/>
                </a:solidFill>
              </a:rPr>
              <a:t>  "tokenizer": "whitespace",</a:t>
            </a:r>
          </a:p>
          <a:p>
            <a:r>
              <a:rPr lang="en-US" sz="1600" dirty="0">
                <a:solidFill>
                  <a:srgbClr val="FF0000"/>
                </a:solidFill>
              </a:rPr>
              <a:t>  "text": "The 2 QUICK Brown-Foxes jumped over the lazy dog's bone."</a:t>
            </a:r>
          </a:p>
          <a:p>
            <a:r>
              <a:rPr lang="en-US" sz="1600" dirty="0">
                <a:solidFill>
                  <a:srgbClr val="FF0000"/>
                </a:solidFill>
              </a:rPr>
              <a:t>}</a:t>
            </a:r>
          </a:p>
        </p:txBody>
      </p:sp>
      <p:sp>
        <p:nvSpPr>
          <p:cNvPr id="10" name="TextBox 9"/>
          <p:cNvSpPr txBox="1"/>
          <p:nvPr/>
        </p:nvSpPr>
        <p:spPr>
          <a:xfrm>
            <a:off x="6298836" y="5294824"/>
            <a:ext cx="4902200" cy="584775"/>
          </a:xfrm>
          <a:prstGeom prst="rect">
            <a:avLst/>
          </a:prstGeom>
          <a:noFill/>
        </p:spPr>
        <p:txBody>
          <a:bodyPr wrap="square" rtlCol="0">
            <a:spAutoFit/>
          </a:bodyPr>
          <a:lstStyle/>
          <a:p>
            <a:r>
              <a:rPr lang="en-US" sz="1600" dirty="0">
                <a:solidFill>
                  <a:srgbClr val="FF0000"/>
                </a:solidFill>
              </a:rPr>
              <a:t>[ The, 2, QUICK, Brown-Foxes, jumped, over, the, lazy, dog's, bone. ]</a:t>
            </a:r>
          </a:p>
        </p:txBody>
      </p:sp>
    </p:spTree>
    <p:extLst>
      <p:ext uri="{BB962C8B-B14F-4D97-AF65-F5344CB8AC3E}">
        <p14:creationId xmlns:p14="http://schemas.microsoft.com/office/powerpoint/2010/main" val="1522775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234" y="2298700"/>
            <a:ext cx="8596668" cy="132080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823781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Elasticsearch </a:t>
            </a:r>
            <a:r>
              <a:rPr lang="en-US" dirty="0" smtClean="0"/>
              <a:t>–Introduction</a:t>
            </a:r>
            <a:endParaRPr lang="en-US" dirty="0"/>
          </a:p>
        </p:txBody>
      </p:sp>
      <p:sp>
        <p:nvSpPr>
          <p:cNvPr id="3" name="Content Placeholder 2"/>
          <p:cNvSpPr>
            <a:spLocks noGrp="1"/>
          </p:cNvSpPr>
          <p:nvPr>
            <p:ph idx="4294967295"/>
          </p:nvPr>
        </p:nvSpPr>
        <p:spPr>
          <a:xfrm>
            <a:off x="682388" y="1305636"/>
            <a:ext cx="10713493" cy="5143500"/>
          </a:xfrm>
        </p:spPr>
        <p:txBody>
          <a:bodyPr>
            <a:normAutofit/>
          </a:bodyPr>
          <a:lstStyle/>
          <a:p>
            <a:pPr algn="just">
              <a:lnSpc>
                <a:spcPct val="150000"/>
              </a:lnSpc>
              <a:buClr>
                <a:schemeClr val="accent1"/>
              </a:buClr>
            </a:pPr>
            <a:r>
              <a:rPr lang="en-US" sz="2000" dirty="0">
                <a:solidFill>
                  <a:schemeClr val="tx1">
                    <a:lumMod val="75000"/>
                  </a:schemeClr>
                </a:solidFill>
              </a:rPr>
              <a:t>Elasticsearch is a highly scalable open-source full-text search and analytics engine. It allows you to store, search, and analyze big volumes of data quickly and in near real time. </a:t>
            </a:r>
            <a:endParaRPr lang="en-US" sz="2000" dirty="0" smtClean="0">
              <a:solidFill>
                <a:schemeClr val="tx1">
                  <a:lumMod val="75000"/>
                </a:schemeClr>
              </a:solidFill>
            </a:endParaRPr>
          </a:p>
          <a:p>
            <a:pPr algn="just">
              <a:lnSpc>
                <a:spcPct val="150000"/>
              </a:lnSpc>
              <a:buClr>
                <a:schemeClr val="accent1"/>
              </a:buClr>
            </a:pPr>
            <a:r>
              <a:rPr lang="en-US" sz="2000" dirty="0" smtClean="0">
                <a:solidFill>
                  <a:schemeClr val="tx1">
                    <a:lumMod val="75000"/>
                  </a:schemeClr>
                </a:solidFill>
              </a:rPr>
              <a:t>Written in JAVA</a:t>
            </a:r>
          </a:p>
          <a:p>
            <a:pPr>
              <a:lnSpc>
                <a:spcPct val="150000"/>
              </a:lnSpc>
              <a:buClr>
                <a:schemeClr val="accent1"/>
              </a:buClr>
            </a:pPr>
            <a:r>
              <a:rPr lang="en-US" sz="2000" dirty="0">
                <a:solidFill>
                  <a:schemeClr val="tx1">
                    <a:lumMod val="75000"/>
                  </a:schemeClr>
                </a:solidFill>
              </a:rPr>
              <a:t>Elasticsearch is scalable up to petabytes of structured and unstructured data.</a:t>
            </a:r>
          </a:p>
          <a:p>
            <a:pPr>
              <a:lnSpc>
                <a:spcPct val="150000"/>
              </a:lnSpc>
              <a:buClr>
                <a:schemeClr val="accent1"/>
              </a:buClr>
            </a:pPr>
            <a:r>
              <a:rPr lang="en-US" sz="2000" dirty="0" smtClean="0">
                <a:solidFill>
                  <a:schemeClr val="tx1">
                    <a:lumMod val="75000"/>
                  </a:schemeClr>
                </a:solidFill>
              </a:rPr>
              <a:t>Elasticsearch </a:t>
            </a:r>
            <a:r>
              <a:rPr lang="en-US" sz="2000" dirty="0">
                <a:solidFill>
                  <a:schemeClr val="tx1">
                    <a:lumMod val="75000"/>
                  </a:schemeClr>
                </a:solidFill>
              </a:rPr>
              <a:t>uses denormalization to improve the search performance.</a:t>
            </a:r>
          </a:p>
          <a:p>
            <a:pPr algn="just">
              <a:lnSpc>
                <a:spcPct val="150000"/>
              </a:lnSpc>
            </a:pPr>
            <a:endParaRPr lang="en-US" dirty="0"/>
          </a:p>
        </p:txBody>
      </p:sp>
    </p:spTree>
    <p:extLst>
      <p:ext uri="{BB962C8B-B14F-4D97-AF65-F5344CB8AC3E}">
        <p14:creationId xmlns:p14="http://schemas.microsoft.com/office/powerpoint/2010/main" val="1567709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Elasticsearch </a:t>
            </a:r>
            <a:r>
              <a:rPr lang="en-US" dirty="0" smtClean="0"/>
              <a:t>–Basic Concepts</a:t>
            </a:r>
            <a:endParaRPr lang="en-US" dirty="0"/>
          </a:p>
        </p:txBody>
      </p:sp>
      <p:sp>
        <p:nvSpPr>
          <p:cNvPr id="3" name="Content Placeholder 2"/>
          <p:cNvSpPr>
            <a:spLocks noGrp="1"/>
          </p:cNvSpPr>
          <p:nvPr>
            <p:ph idx="4294967295"/>
          </p:nvPr>
        </p:nvSpPr>
        <p:spPr>
          <a:xfrm>
            <a:off x="477837" y="857250"/>
            <a:ext cx="11245589" cy="5871096"/>
          </a:xfrm>
        </p:spPr>
        <p:txBody>
          <a:bodyPr>
            <a:normAutofit lnSpcReduction="10000"/>
          </a:bodyPr>
          <a:lstStyle/>
          <a:p>
            <a:pPr>
              <a:buClr>
                <a:srgbClr val="5FCBEF"/>
              </a:buClr>
              <a:buFont typeface="Wingdings" panose="05000000000000000000" pitchFamily="2" charset="2"/>
              <a:buChar char="q"/>
            </a:pPr>
            <a:r>
              <a:rPr lang="en-US" dirty="0" smtClean="0">
                <a:solidFill>
                  <a:srgbClr val="5FCBEF"/>
                </a:solidFill>
              </a:rPr>
              <a:t>NODE:</a:t>
            </a:r>
          </a:p>
          <a:p>
            <a:pPr marL="0" indent="0" algn="just">
              <a:lnSpc>
                <a:spcPct val="150000"/>
              </a:lnSpc>
              <a:buNone/>
            </a:pPr>
            <a:r>
              <a:rPr lang="en-US" dirty="0" smtClean="0">
                <a:solidFill>
                  <a:schemeClr val="accent1"/>
                </a:solidFill>
              </a:rPr>
              <a:t>	</a:t>
            </a:r>
            <a:r>
              <a:rPr lang="en-US" sz="1800" dirty="0" smtClean="0">
                <a:solidFill>
                  <a:schemeClr val="tx1">
                    <a:lumMod val="75000"/>
                  </a:schemeClr>
                </a:solidFill>
              </a:rPr>
              <a:t>It </a:t>
            </a:r>
            <a:r>
              <a:rPr lang="en-US" sz="1800" dirty="0">
                <a:solidFill>
                  <a:schemeClr val="tx1">
                    <a:lumMod val="75000"/>
                  </a:schemeClr>
                </a:solidFill>
              </a:rPr>
              <a:t>refers to a single running instance of Elasticsearch. Single physical and virtual server accommodates multiple nodes depending upon the capabilities of their physical resources like RAM, storage </a:t>
            </a:r>
            <a:r>
              <a:rPr lang="en-US" sz="1800" dirty="0" smtClean="0">
                <a:solidFill>
                  <a:schemeClr val="tx1">
                    <a:lumMod val="75000"/>
                  </a:schemeClr>
                </a:solidFill>
              </a:rPr>
              <a:t>and </a:t>
            </a:r>
            <a:r>
              <a:rPr lang="en-US" sz="1800" dirty="0">
                <a:solidFill>
                  <a:schemeClr val="tx1">
                    <a:lumMod val="75000"/>
                  </a:schemeClr>
                </a:solidFill>
              </a:rPr>
              <a:t>processing power</a:t>
            </a:r>
            <a:r>
              <a:rPr lang="en-US" sz="1800" dirty="0" smtClean="0">
                <a:solidFill>
                  <a:schemeClr val="tx1">
                    <a:lumMod val="75000"/>
                  </a:schemeClr>
                </a:solidFill>
              </a:rPr>
              <a:t>.</a:t>
            </a:r>
          </a:p>
          <a:p>
            <a:pPr>
              <a:buClr>
                <a:srgbClr val="5FCBEF"/>
              </a:buClr>
              <a:buFont typeface="Wingdings" panose="05000000000000000000" pitchFamily="2" charset="2"/>
              <a:buChar char="q"/>
            </a:pPr>
            <a:r>
              <a:rPr lang="en-US" dirty="0" smtClean="0">
                <a:solidFill>
                  <a:srgbClr val="5FCBEF"/>
                </a:solidFill>
              </a:rPr>
              <a:t>CLUSTER:</a:t>
            </a:r>
          </a:p>
          <a:p>
            <a:pPr marL="0" lvl="0" indent="0">
              <a:lnSpc>
                <a:spcPct val="150000"/>
              </a:lnSpc>
              <a:buClr>
                <a:srgbClr val="5FCBEF"/>
              </a:buClr>
              <a:buNone/>
            </a:pPr>
            <a:r>
              <a:rPr lang="en-US" dirty="0">
                <a:solidFill>
                  <a:srgbClr val="5FCBEF"/>
                </a:solidFill>
              </a:rPr>
              <a:t>	</a:t>
            </a:r>
            <a:r>
              <a:rPr lang="en-US" sz="1800" dirty="0">
                <a:solidFill>
                  <a:schemeClr val="tx1">
                    <a:lumMod val="75000"/>
                  </a:schemeClr>
                </a:solidFill>
              </a:rPr>
              <a:t>It is a collection of one or more nodes. Cluster provides collective indexing and search capabilities across all the nodes for entire data.</a:t>
            </a:r>
          </a:p>
          <a:p>
            <a:pPr lvl="0">
              <a:buClr>
                <a:srgbClr val="5FCBEF"/>
              </a:buClr>
              <a:buFont typeface="Wingdings" panose="05000000000000000000" pitchFamily="2" charset="2"/>
              <a:buChar char="q"/>
            </a:pPr>
            <a:r>
              <a:rPr lang="en-US" dirty="0" smtClean="0">
                <a:solidFill>
                  <a:srgbClr val="5FCBEF"/>
                </a:solidFill>
              </a:rPr>
              <a:t>INDEX:</a:t>
            </a:r>
          </a:p>
          <a:p>
            <a:pPr marL="0" indent="0" algn="just">
              <a:lnSpc>
                <a:spcPct val="150000"/>
              </a:lnSpc>
              <a:buNone/>
            </a:pPr>
            <a:r>
              <a:rPr lang="en-US" dirty="0" smtClean="0">
                <a:solidFill>
                  <a:schemeClr val="accent1"/>
                </a:solidFill>
              </a:rPr>
              <a:t>	</a:t>
            </a:r>
            <a:r>
              <a:rPr lang="en-US" sz="1800" dirty="0">
                <a:solidFill>
                  <a:schemeClr val="tx1">
                    <a:lumMod val="75000"/>
                  </a:schemeClr>
                </a:solidFill>
              </a:rPr>
              <a:t>It is a collection of different type of documents and document properties. </a:t>
            </a:r>
            <a:r>
              <a:rPr lang="en-US" sz="1800" dirty="0" smtClean="0">
                <a:solidFill>
                  <a:schemeClr val="tx1">
                    <a:lumMod val="75000"/>
                  </a:schemeClr>
                </a:solidFill>
              </a:rPr>
              <a:t>Index </a:t>
            </a:r>
            <a:r>
              <a:rPr lang="en-US" sz="1800" dirty="0">
                <a:solidFill>
                  <a:schemeClr val="tx1">
                    <a:lumMod val="75000"/>
                  </a:schemeClr>
                </a:solidFill>
              </a:rPr>
              <a:t>also uses the concept of shards to improve the performance</a:t>
            </a:r>
            <a:r>
              <a:rPr lang="en-US" sz="1800" dirty="0" smtClean="0">
                <a:solidFill>
                  <a:schemeClr val="tx1">
                    <a:lumMod val="75000"/>
                  </a:schemeClr>
                </a:solidFill>
              </a:rPr>
              <a:t>.</a:t>
            </a:r>
          </a:p>
          <a:p>
            <a:pPr lvl="0">
              <a:buClr>
                <a:srgbClr val="5FCBEF"/>
              </a:buClr>
              <a:buFont typeface="Wingdings" panose="05000000000000000000" pitchFamily="2" charset="2"/>
              <a:buChar char="q"/>
            </a:pPr>
            <a:r>
              <a:rPr lang="en-US" dirty="0" smtClean="0">
                <a:solidFill>
                  <a:srgbClr val="5FCBEF"/>
                </a:solidFill>
              </a:rPr>
              <a:t>DOCUMENT:</a:t>
            </a:r>
          </a:p>
          <a:p>
            <a:pPr marL="0" lvl="0" indent="0" algn="just">
              <a:lnSpc>
                <a:spcPct val="150000"/>
              </a:lnSpc>
              <a:buClr>
                <a:srgbClr val="5FCBEF"/>
              </a:buClr>
              <a:buNone/>
            </a:pPr>
            <a:r>
              <a:rPr lang="en-US" dirty="0" smtClean="0"/>
              <a:t>	</a:t>
            </a:r>
            <a:r>
              <a:rPr lang="en-US" sz="1800" dirty="0" smtClean="0">
                <a:solidFill>
                  <a:schemeClr val="tx1">
                    <a:lumMod val="75000"/>
                  </a:schemeClr>
                </a:solidFill>
              </a:rPr>
              <a:t>It </a:t>
            </a:r>
            <a:r>
              <a:rPr lang="en-US" sz="1800" dirty="0">
                <a:solidFill>
                  <a:schemeClr val="tx1">
                    <a:lumMod val="75000"/>
                  </a:schemeClr>
                </a:solidFill>
              </a:rPr>
              <a:t>is a collection of fields in a specific manner defined in JSON format. Every document belongs to a type and resides inside an index. Every document is associated with a unique identifier, called the UID.</a:t>
            </a:r>
          </a:p>
          <a:p>
            <a:pPr marL="0" indent="0" algn="just">
              <a:lnSpc>
                <a:spcPct val="150000"/>
              </a:lnSpc>
              <a:buNone/>
            </a:pPr>
            <a:endParaRPr lang="en-US" sz="1600" dirty="0">
              <a:solidFill>
                <a:schemeClr val="tx1">
                  <a:lumMod val="75000"/>
                </a:schemeClr>
              </a:solidFill>
            </a:endParaRPr>
          </a:p>
        </p:txBody>
      </p:sp>
    </p:spTree>
    <p:extLst>
      <p:ext uri="{BB962C8B-B14F-4D97-AF65-F5344CB8AC3E}">
        <p14:creationId xmlns:p14="http://schemas.microsoft.com/office/powerpoint/2010/main" val="4070745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Elasticsearch </a:t>
            </a:r>
            <a:r>
              <a:rPr lang="en-US" dirty="0" smtClean="0"/>
              <a:t>–Basic </a:t>
            </a:r>
            <a:r>
              <a:rPr lang="en-US" dirty="0"/>
              <a:t>Concepts</a:t>
            </a:r>
          </a:p>
        </p:txBody>
      </p:sp>
      <p:sp>
        <p:nvSpPr>
          <p:cNvPr id="3" name="Content Placeholder 2"/>
          <p:cNvSpPr>
            <a:spLocks noGrp="1"/>
          </p:cNvSpPr>
          <p:nvPr>
            <p:ph idx="4294967295"/>
          </p:nvPr>
        </p:nvSpPr>
        <p:spPr>
          <a:xfrm>
            <a:off x="641445" y="1244600"/>
            <a:ext cx="9921922" cy="4454525"/>
          </a:xfrm>
        </p:spPr>
        <p:txBody>
          <a:bodyPr>
            <a:normAutofit/>
          </a:bodyPr>
          <a:lstStyle/>
          <a:p>
            <a:pPr>
              <a:buClr>
                <a:srgbClr val="5FCBEF"/>
              </a:buClr>
              <a:buFont typeface="Wingdings" panose="05000000000000000000" pitchFamily="2" charset="2"/>
              <a:buChar char="q"/>
            </a:pPr>
            <a:r>
              <a:rPr lang="en-US" b="1" dirty="0" smtClean="0">
                <a:solidFill>
                  <a:srgbClr val="5FCBEF"/>
                </a:solidFill>
              </a:rPr>
              <a:t>Shard:</a:t>
            </a:r>
          </a:p>
          <a:p>
            <a:pPr marL="0" indent="0">
              <a:buNone/>
            </a:pPr>
            <a:r>
              <a:rPr lang="en-US" sz="1600" dirty="0" smtClean="0"/>
              <a:t>	</a:t>
            </a:r>
            <a:r>
              <a:rPr lang="en-US" sz="1800" dirty="0" smtClean="0">
                <a:solidFill>
                  <a:schemeClr val="tx1">
                    <a:lumMod val="75000"/>
                  </a:schemeClr>
                </a:solidFill>
              </a:rPr>
              <a:t>An Index can be divided into multiple pieces called shards.</a:t>
            </a:r>
          </a:p>
          <a:p>
            <a:pPr marL="0" indent="0" algn="just">
              <a:lnSpc>
                <a:spcPct val="150000"/>
              </a:lnSpc>
              <a:buNone/>
            </a:pPr>
            <a:r>
              <a:rPr lang="en-US" sz="1800" dirty="0" smtClean="0">
                <a:solidFill>
                  <a:schemeClr val="tx1">
                    <a:lumMod val="75000"/>
                  </a:schemeClr>
                </a:solidFill>
              </a:rPr>
              <a:t>	It allows you to distribute and parallelize operations across shards (potentially on multiple nodes) thus increasing performance/throughput</a:t>
            </a:r>
          </a:p>
          <a:p>
            <a:pPr lvl="0">
              <a:buClr>
                <a:srgbClr val="5FCBEF"/>
              </a:buClr>
              <a:buFont typeface="Wingdings" panose="05000000000000000000" pitchFamily="2" charset="2"/>
              <a:buChar char="q"/>
            </a:pPr>
            <a:r>
              <a:rPr lang="en-US" b="1" dirty="0" smtClean="0">
                <a:solidFill>
                  <a:srgbClr val="5FCBEF"/>
                </a:solidFill>
              </a:rPr>
              <a:t>Replicas:</a:t>
            </a:r>
            <a:endParaRPr lang="en-US" b="1" dirty="0">
              <a:solidFill>
                <a:srgbClr val="5FCBEF"/>
              </a:solidFill>
            </a:endParaRPr>
          </a:p>
          <a:p>
            <a:pPr marL="0" indent="0" algn="just">
              <a:lnSpc>
                <a:spcPct val="150000"/>
              </a:lnSpc>
              <a:buNone/>
            </a:pPr>
            <a:r>
              <a:rPr lang="en-US" dirty="0" smtClean="0"/>
              <a:t>	</a:t>
            </a:r>
            <a:r>
              <a:rPr lang="en-US" sz="1800" dirty="0" smtClean="0">
                <a:solidFill>
                  <a:schemeClr val="tx1">
                    <a:lumMod val="75000"/>
                  </a:schemeClr>
                </a:solidFill>
              </a:rPr>
              <a:t>It </a:t>
            </a:r>
            <a:r>
              <a:rPr lang="en-US" sz="1800" dirty="0">
                <a:solidFill>
                  <a:schemeClr val="tx1">
                    <a:lumMod val="75000"/>
                  </a:schemeClr>
                </a:solidFill>
              </a:rPr>
              <a:t>provides high availability in case a shard/node fails. For this reason, it is important to note that a replica shard is never allocated on the same node as the original/primary shard that it was copied from.</a:t>
            </a:r>
            <a:endParaRPr lang="en-US" sz="1600" dirty="0">
              <a:solidFill>
                <a:schemeClr val="tx1">
                  <a:lumMod val="75000"/>
                </a:schemeClr>
              </a:solidFill>
            </a:endParaRPr>
          </a:p>
          <a:p>
            <a:pPr marL="0" indent="0" algn="just">
              <a:lnSpc>
                <a:spcPct val="150000"/>
              </a:lnSpc>
              <a:buNone/>
            </a:pPr>
            <a:r>
              <a:rPr lang="en-US" sz="1600" dirty="0" smtClean="0"/>
              <a:t>	</a:t>
            </a:r>
            <a:endParaRPr lang="en-US" dirty="0"/>
          </a:p>
        </p:txBody>
      </p:sp>
    </p:spTree>
    <p:extLst>
      <p:ext uri="{BB962C8B-B14F-4D97-AF65-F5344CB8AC3E}">
        <p14:creationId xmlns:p14="http://schemas.microsoft.com/office/powerpoint/2010/main" val="1540815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7691" t="15030" r="8524" b="15028"/>
          <a:stretch/>
        </p:blipFill>
        <p:spPr>
          <a:xfrm>
            <a:off x="151424" y="1431635"/>
            <a:ext cx="7095066" cy="43688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8122" y="2662156"/>
            <a:ext cx="4610246" cy="3192544"/>
          </a:xfrm>
          <a:prstGeom prst="rect">
            <a:avLst/>
          </a:prstGeom>
        </p:spPr>
      </p:pic>
      <p:sp>
        <p:nvSpPr>
          <p:cNvPr id="2" name="Title 1"/>
          <p:cNvSpPr>
            <a:spLocks noGrp="1"/>
          </p:cNvSpPr>
          <p:nvPr>
            <p:ph type="title"/>
          </p:nvPr>
        </p:nvSpPr>
        <p:spPr>
          <a:xfrm>
            <a:off x="397934" y="668739"/>
            <a:ext cx="10515600" cy="502409"/>
          </a:xfrm>
        </p:spPr>
        <p:txBody>
          <a:bodyPr/>
          <a:lstStyle/>
          <a:p>
            <a:r>
              <a:rPr lang="en-US" dirty="0"/>
              <a:t>Elasticsearch –Architecture</a:t>
            </a:r>
            <a:br>
              <a:rPr lang="en-US" dirty="0"/>
            </a:br>
            <a:endParaRPr lang="en-IN" dirty="0"/>
          </a:p>
        </p:txBody>
      </p:sp>
      <p:grpSp>
        <p:nvGrpSpPr>
          <p:cNvPr id="10" name="Group 9"/>
          <p:cNvGrpSpPr/>
          <p:nvPr/>
        </p:nvGrpSpPr>
        <p:grpSpPr>
          <a:xfrm>
            <a:off x="1050879" y="2252207"/>
            <a:ext cx="5450875" cy="2750108"/>
            <a:chOff x="1050879" y="2252207"/>
            <a:chExt cx="5450875" cy="2750108"/>
          </a:xfrm>
        </p:grpSpPr>
        <p:sp>
          <p:nvSpPr>
            <p:cNvPr id="4" name="TextBox 3"/>
            <p:cNvSpPr txBox="1"/>
            <p:nvPr/>
          </p:nvSpPr>
          <p:spPr>
            <a:xfrm>
              <a:off x="1050879" y="2252207"/>
              <a:ext cx="1296537" cy="369332"/>
            </a:xfrm>
            <a:prstGeom prst="rect">
              <a:avLst/>
            </a:prstGeom>
            <a:noFill/>
          </p:spPr>
          <p:txBody>
            <a:bodyPr wrap="square" rtlCol="0">
              <a:spAutoFit/>
            </a:bodyPr>
            <a:lstStyle/>
            <a:p>
              <a:r>
                <a:rPr lang="en-IN" dirty="0" smtClean="0"/>
                <a:t>Application</a:t>
              </a:r>
              <a:endParaRPr lang="en-IN" dirty="0"/>
            </a:p>
          </p:txBody>
        </p:sp>
        <p:sp>
          <p:nvSpPr>
            <p:cNvPr id="6" name="TextBox 5"/>
            <p:cNvSpPr txBox="1"/>
            <p:nvPr/>
          </p:nvSpPr>
          <p:spPr>
            <a:xfrm>
              <a:off x="3411941" y="3082551"/>
              <a:ext cx="785664" cy="369332"/>
            </a:xfrm>
            <a:prstGeom prst="rect">
              <a:avLst/>
            </a:prstGeom>
            <a:noFill/>
          </p:spPr>
          <p:txBody>
            <a:bodyPr wrap="none" rtlCol="0">
              <a:spAutoFit/>
            </a:bodyPr>
            <a:lstStyle/>
            <a:p>
              <a:r>
                <a:rPr lang="en-IN" dirty="0" smtClean="0"/>
                <a:t>Server</a:t>
              </a:r>
              <a:endParaRPr lang="en-IN" dirty="0"/>
            </a:p>
          </p:txBody>
        </p:sp>
        <p:sp>
          <p:nvSpPr>
            <p:cNvPr id="7" name="TextBox 6"/>
            <p:cNvSpPr txBox="1"/>
            <p:nvPr/>
          </p:nvSpPr>
          <p:spPr>
            <a:xfrm>
              <a:off x="1289241" y="4632983"/>
              <a:ext cx="1058175" cy="369332"/>
            </a:xfrm>
            <a:prstGeom prst="rect">
              <a:avLst/>
            </a:prstGeom>
            <a:noFill/>
          </p:spPr>
          <p:txBody>
            <a:bodyPr wrap="none" rtlCol="0">
              <a:spAutoFit/>
            </a:bodyPr>
            <a:lstStyle/>
            <a:p>
              <a:r>
                <a:rPr lang="en-IN" dirty="0" smtClean="0"/>
                <a:t>Database</a:t>
              </a:r>
              <a:endParaRPr lang="en-IN" dirty="0"/>
            </a:p>
          </p:txBody>
        </p:sp>
        <p:sp>
          <p:nvSpPr>
            <p:cNvPr id="9" name="TextBox 8"/>
            <p:cNvSpPr txBox="1"/>
            <p:nvPr/>
          </p:nvSpPr>
          <p:spPr>
            <a:xfrm>
              <a:off x="5045458" y="4149245"/>
              <a:ext cx="1456296" cy="369332"/>
            </a:xfrm>
            <a:prstGeom prst="rect">
              <a:avLst/>
            </a:prstGeom>
            <a:noFill/>
          </p:spPr>
          <p:txBody>
            <a:bodyPr wrap="none" rtlCol="0">
              <a:spAutoFit/>
            </a:bodyPr>
            <a:lstStyle/>
            <a:p>
              <a:r>
                <a:rPr lang="en-IN" dirty="0" smtClean="0"/>
                <a:t>Elastic Search</a:t>
              </a:r>
            </a:p>
          </p:txBody>
        </p:sp>
      </p:grpSp>
    </p:spTree>
    <p:extLst>
      <p:ext uri="{BB962C8B-B14F-4D97-AF65-F5344CB8AC3E}">
        <p14:creationId xmlns:p14="http://schemas.microsoft.com/office/powerpoint/2010/main" val="1900910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304" y="750887"/>
            <a:ext cx="10515600" cy="606425"/>
          </a:xfrm>
        </p:spPr>
        <p:txBody>
          <a:bodyPr>
            <a:normAutofit fontScale="90000"/>
          </a:bodyPr>
          <a:lstStyle/>
          <a:p>
            <a:r>
              <a:rPr lang="en-US" dirty="0"/>
              <a:t>Elasticsearch </a:t>
            </a:r>
            <a:r>
              <a:rPr lang="en-US" dirty="0" smtClean="0"/>
              <a:t>–API Conventions</a:t>
            </a:r>
            <a:r>
              <a:rPr lang="en-US" dirty="0"/>
              <a:t/>
            </a:r>
            <a:br>
              <a:rPr lang="en-US" dirty="0"/>
            </a:br>
            <a:r>
              <a:rPr lang="en-US" dirty="0"/>
              <a:t/>
            </a:r>
            <a:br>
              <a:rPr lang="en-US" dirty="0"/>
            </a:br>
            <a:endParaRPr lang="en-US" dirty="0"/>
          </a:p>
        </p:txBody>
      </p:sp>
      <p:sp>
        <p:nvSpPr>
          <p:cNvPr id="3" name="Content Placeholder 2"/>
          <p:cNvSpPr>
            <a:spLocks noGrp="1"/>
          </p:cNvSpPr>
          <p:nvPr>
            <p:ph idx="4294967295"/>
          </p:nvPr>
        </p:nvSpPr>
        <p:spPr>
          <a:xfrm>
            <a:off x="518614" y="876679"/>
            <a:ext cx="11245755" cy="5473700"/>
          </a:xfrm>
        </p:spPr>
        <p:txBody>
          <a:bodyPr>
            <a:normAutofit/>
          </a:bodyPr>
          <a:lstStyle/>
          <a:p>
            <a:pPr marL="0" lvl="0" indent="0">
              <a:lnSpc>
                <a:spcPct val="150000"/>
              </a:lnSpc>
              <a:buClr>
                <a:srgbClr val="5FCBEF"/>
              </a:buClr>
              <a:buNone/>
            </a:pPr>
            <a:r>
              <a:rPr lang="en-US" sz="1800" dirty="0">
                <a:solidFill>
                  <a:schemeClr val="tx1">
                    <a:lumMod val="75000"/>
                  </a:schemeClr>
                </a:solidFill>
              </a:rPr>
              <a:t>Elasticsearch provides a REST API, which is accessed by JSON over HTTP.</a:t>
            </a:r>
            <a:r>
              <a:rPr lang="en-US" sz="2400" dirty="0">
                <a:solidFill>
                  <a:schemeClr val="tx1">
                    <a:lumMod val="75000"/>
                  </a:schemeClr>
                </a:solidFill>
              </a:rPr>
              <a:t> </a:t>
            </a:r>
            <a:endParaRPr lang="en-US" sz="2400" b="1" dirty="0" smtClean="0">
              <a:solidFill>
                <a:schemeClr val="tx1">
                  <a:lumMod val="75000"/>
                </a:schemeClr>
              </a:solidFill>
            </a:endParaRPr>
          </a:p>
          <a:p>
            <a:pPr lvl="0">
              <a:lnSpc>
                <a:spcPct val="150000"/>
              </a:lnSpc>
              <a:buClr>
                <a:srgbClr val="5FCBEF"/>
              </a:buClr>
              <a:buFont typeface="Wingdings" panose="05000000000000000000" pitchFamily="2" charset="2"/>
              <a:buChar char="q"/>
            </a:pPr>
            <a:r>
              <a:rPr lang="en-US" sz="2000" b="1" dirty="0" smtClean="0">
                <a:solidFill>
                  <a:srgbClr val="5FCBEF"/>
                </a:solidFill>
              </a:rPr>
              <a:t>Multiple Indices:</a:t>
            </a:r>
          </a:p>
          <a:p>
            <a:pPr marL="0" lvl="0" indent="0" algn="just">
              <a:lnSpc>
                <a:spcPct val="150000"/>
              </a:lnSpc>
              <a:buClr>
                <a:srgbClr val="5FCBEF"/>
              </a:buClr>
              <a:buNone/>
            </a:pPr>
            <a:r>
              <a:rPr lang="en-US" b="1" dirty="0">
                <a:solidFill>
                  <a:srgbClr val="5FCBEF"/>
                </a:solidFill>
              </a:rPr>
              <a:t>	</a:t>
            </a:r>
            <a:r>
              <a:rPr lang="en-US" sz="1800" dirty="0">
                <a:solidFill>
                  <a:schemeClr val="tx1">
                    <a:lumMod val="75000"/>
                  </a:schemeClr>
                </a:solidFill>
              </a:rPr>
              <a:t>Most of the operations, mainly searching and other operations, in APIs are for one or more than one indices. </a:t>
            </a:r>
            <a:r>
              <a:rPr lang="en-US" sz="1800" dirty="0" smtClean="0">
                <a:solidFill>
                  <a:schemeClr val="tx1">
                    <a:lumMod val="75000"/>
                  </a:schemeClr>
                </a:solidFill>
              </a:rPr>
              <a:t>Many </a:t>
            </a:r>
            <a:r>
              <a:rPr lang="en-US" sz="1800" dirty="0">
                <a:solidFill>
                  <a:schemeClr val="tx1">
                    <a:lumMod val="75000"/>
                  </a:schemeClr>
                </a:solidFill>
              </a:rPr>
              <a:t>different notations are used to perform operations in multiple indices</a:t>
            </a:r>
            <a:r>
              <a:rPr lang="en-US" sz="1800" dirty="0" smtClean="0">
                <a:solidFill>
                  <a:schemeClr val="tx1">
                    <a:lumMod val="75000"/>
                  </a:schemeClr>
                </a:solidFill>
              </a:rPr>
              <a:t>.</a:t>
            </a:r>
            <a:endParaRPr lang="en-US" sz="1600" dirty="0" smtClean="0">
              <a:solidFill>
                <a:schemeClr val="tx1">
                  <a:lumMod val="75000"/>
                </a:schemeClr>
              </a:solidFill>
            </a:endParaRPr>
          </a:p>
          <a:p>
            <a:pPr marL="0" lvl="0" indent="0" algn="just">
              <a:lnSpc>
                <a:spcPct val="150000"/>
              </a:lnSpc>
              <a:buClr>
                <a:srgbClr val="5FCBEF"/>
              </a:buClr>
              <a:buNone/>
            </a:pPr>
            <a:r>
              <a:rPr lang="en-US" sz="2000" dirty="0" smtClean="0">
                <a:solidFill>
                  <a:schemeClr val="accent1">
                    <a:lumMod val="60000"/>
                    <a:lumOff val="40000"/>
                  </a:schemeClr>
                </a:solidFill>
              </a:rPr>
              <a:t>URL </a:t>
            </a:r>
            <a:r>
              <a:rPr lang="en-US" sz="2000" dirty="0">
                <a:solidFill>
                  <a:schemeClr val="accent1">
                    <a:lumMod val="60000"/>
                    <a:lumOff val="40000"/>
                  </a:schemeClr>
                </a:solidFill>
              </a:rPr>
              <a:t>query string parameters</a:t>
            </a:r>
            <a:r>
              <a:rPr lang="en-US" sz="2000" dirty="0" smtClean="0">
                <a:solidFill>
                  <a:schemeClr val="accent1">
                    <a:lumMod val="60000"/>
                    <a:lumOff val="40000"/>
                  </a:schemeClr>
                </a:solidFill>
              </a:rPr>
              <a:t>:</a:t>
            </a:r>
          </a:p>
          <a:p>
            <a:pPr lvl="0" algn="just">
              <a:lnSpc>
                <a:spcPct val="150000"/>
              </a:lnSpc>
              <a:buClr>
                <a:srgbClr val="5FCBEF"/>
              </a:buClr>
              <a:buFont typeface="Wingdings" panose="05000000000000000000" pitchFamily="2" charset="2"/>
              <a:buChar char="Ø"/>
            </a:pPr>
            <a:r>
              <a:rPr lang="en-US" sz="1800" dirty="0" smtClean="0">
                <a:solidFill>
                  <a:schemeClr val="tx1">
                    <a:lumMod val="75000"/>
                  </a:schemeClr>
                </a:solidFill>
              </a:rPr>
              <a:t>allow_no_indices</a:t>
            </a:r>
          </a:p>
          <a:p>
            <a:pPr marL="0" lvl="0" indent="0" algn="just">
              <a:lnSpc>
                <a:spcPct val="150000"/>
              </a:lnSpc>
              <a:buClr>
                <a:srgbClr val="5FCBEF"/>
              </a:buClr>
              <a:buNone/>
            </a:pPr>
            <a:r>
              <a:rPr lang="en-US" dirty="0" smtClean="0"/>
              <a:t>	</a:t>
            </a:r>
            <a:r>
              <a:rPr lang="en-US" sz="1800" dirty="0" smtClean="0">
                <a:solidFill>
                  <a:srgbClr val="FF0000"/>
                </a:solidFill>
              </a:rPr>
              <a:t>POST http</a:t>
            </a:r>
            <a:r>
              <a:rPr lang="en-US" sz="1800" dirty="0">
                <a:solidFill>
                  <a:srgbClr val="FF0000"/>
                </a:solidFill>
              </a:rPr>
              <a:t>://localhost:9200/schools_pri*/_search?allow_no_indices = true</a:t>
            </a:r>
            <a:endParaRPr lang="en-US" sz="1800" dirty="0" smtClean="0">
              <a:solidFill>
                <a:srgbClr val="FF0000"/>
              </a:solidFill>
            </a:endParaRPr>
          </a:p>
          <a:p>
            <a:pPr lvl="0" algn="just">
              <a:lnSpc>
                <a:spcPct val="150000"/>
              </a:lnSpc>
              <a:buClr>
                <a:srgbClr val="5FCBEF"/>
              </a:buClr>
              <a:buFont typeface="Wingdings" panose="05000000000000000000" pitchFamily="2" charset="2"/>
              <a:buChar char="Ø"/>
            </a:pPr>
            <a:r>
              <a:rPr lang="en-US" sz="1800" dirty="0" smtClean="0">
                <a:solidFill>
                  <a:schemeClr val="tx1">
                    <a:lumMod val="75000"/>
                  </a:schemeClr>
                </a:solidFill>
              </a:rPr>
              <a:t>expand_wildcards (+,*)</a:t>
            </a:r>
            <a:endParaRPr lang="en-US" sz="1800" b="1" dirty="0" smtClean="0">
              <a:solidFill>
                <a:schemeClr val="tx1">
                  <a:lumMod val="75000"/>
                </a:schemeClr>
              </a:solidFill>
            </a:endParaRPr>
          </a:p>
          <a:p>
            <a:pPr marL="0" lvl="0" indent="0">
              <a:buClr>
                <a:srgbClr val="5FCBEF"/>
              </a:buClr>
              <a:buNone/>
            </a:pPr>
            <a:r>
              <a:rPr lang="en-US" dirty="0" smtClean="0">
                <a:solidFill>
                  <a:srgbClr val="5FCBEF"/>
                </a:solidFill>
              </a:rPr>
              <a:t>	</a:t>
            </a:r>
            <a:r>
              <a:rPr lang="en-US" sz="1800" dirty="0">
                <a:solidFill>
                  <a:srgbClr val="FF0000"/>
                </a:solidFill>
              </a:rPr>
              <a:t>POST http://localhost:9200/school</a:t>
            </a:r>
            <a:r>
              <a:rPr lang="en-US" sz="1800" dirty="0" smtClean="0">
                <a:solidFill>
                  <a:srgbClr val="FF0000"/>
                </a:solidFill>
              </a:rPr>
              <a:t>*/_close</a:t>
            </a:r>
            <a:endParaRPr lang="en-US" sz="1800" dirty="0">
              <a:solidFill>
                <a:srgbClr val="FF0000"/>
              </a:solidFill>
            </a:endParaRPr>
          </a:p>
          <a:p>
            <a:pPr marL="0" indent="0">
              <a:buNone/>
            </a:pPr>
            <a:endParaRPr lang="en-US" dirty="0"/>
          </a:p>
        </p:txBody>
      </p:sp>
    </p:spTree>
    <p:extLst>
      <p:ext uri="{BB962C8B-B14F-4D97-AF65-F5344CB8AC3E}">
        <p14:creationId xmlns:p14="http://schemas.microsoft.com/office/powerpoint/2010/main" val="1284913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Elasticsearch –API Conventions</a:t>
            </a:r>
            <a:endParaRPr lang="en-US" dirty="0"/>
          </a:p>
        </p:txBody>
      </p:sp>
      <p:sp>
        <p:nvSpPr>
          <p:cNvPr id="3" name="Content Placeholder 2"/>
          <p:cNvSpPr>
            <a:spLocks noGrp="1"/>
          </p:cNvSpPr>
          <p:nvPr>
            <p:ph idx="4294967295"/>
          </p:nvPr>
        </p:nvSpPr>
        <p:spPr>
          <a:xfrm>
            <a:off x="586852" y="857250"/>
            <a:ext cx="11095631" cy="5868987"/>
          </a:xfrm>
        </p:spPr>
        <p:txBody>
          <a:bodyPr>
            <a:normAutofit/>
          </a:bodyPr>
          <a:lstStyle/>
          <a:p>
            <a:pPr lvl="0">
              <a:lnSpc>
                <a:spcPct val="150000"/>
              </a:lnSpc>
              <a:buClr>
                <a:srgbClr val="5FCBEF"/>
              </a:buClr>
              <a:buFont typeface="Wingdings" panose="05000000000000000000" pitchFamily="2" charset="2"/>
              <a:buChar char="q"/>
            </a:pPr>
            <a:r>
              <a:rPr lang="en-US" sz="2000" b="1" dirty="0" smtClean="0">
                <a:solidFill>
                  <a:srgbClr val="5FCBEF"/>
                </a:solidFill>
              </a:rPr>
              <a:t>Date math support in index names:</a:t>
            </a:r>
          </a:p>
          <a:p>
            <a:pPr marL="0" lvl="0" indent="0" algn="just">
              <a:lnSpc>
                <a:spcPct val="150000"/>
              </a:lnSpc>
              <a:buClr>
                <a:srgbClr val="5FCBEF"/>
              </a:buClr>
              <a:buNone/>
            </a:pPr>
            <a:r>
              <a:rPr lang="en-US" b="1" dirty="0">
                <a:solidFill>
                  <a:srgbClr val="5FCBEF"/>
                </a:solidFill>
              </a:rPr>
              <a:t>	</a:t>
            </a:r>
            <a:r>
              <a:rPr lang="en-IN" sz="1800" dirty="0" smtClean="0">
                <a:solidFill>
                  <a:schemeClr val="tx1">
                    <a:lumMod val="75000"/>
                  </a:schemeClr>
                </a:solidFill>
              </a:rPr>
              <a:t>Date math index name resolution enables you to search a range of time-series indices, rather than searching all of your time-series indices and filtering the results. Limiting the number of indices that are searched reduces the load on the cluster and improves execution performance.</a:t>
            </a:r>
          </a:p>
          <a:p>
            <a:pPr algn="just">
              <a:buNone/>
            </a:pPr>
            <a:r>
              <a:rPr lang="en-US" sz="1600" b="1" dirty="0" smtClean="0">
                <a:solidFill>
                  <a:srgbClr val="5FCBEF"/>
                </a:solidFill>
              </a:rPr>
              <a:t>	</a:t>
            </a:r>
            <a:r>
              <a:rPr lang="en-IN" sz="1800" dirty="0" smtClean="0">
                <a:solidFill>
                  <a:schemeClr val="tx1">
                    <a:lumMod val="75000"/>
                  </a:schemeClr>
                </a:solidFill>
              </a:rPr>
              <a:t>A date math index name takes the following form:</a:t>
            </a:r>
          </a:p>
          <a:p>
            <a:pPr>
              <a:buNone/>
            </a:pPr>
            <a:r>
              <a:rPr lang="en-IN" b="1" dirty="0" smtClean="0">
                <a:solidFill>
                  <a:srgbClr val="FF0000"/>
                </a:solidFill>
              </a:rPr>
              <a:t>	</a:t>
            </a:r>
            <a:r>
              <a:rPr lang="en-IN" sz="1800" b="1" dirty="0" smtClean="0">
                <a:solidFill>
                  <a:srgbClr val="FF0000"/>
                </a:solidFill>
              </a:rPr>
              <a:t>&lt;static_name{</a:t>
            </a:r>
            <a:r>
              <a:rPr lang="en-IN" sz="1800" b="1" dirty="0" err="1" smtClean="0">
                <a:solidFill>
                  <a:srgbClr val="FF0000"/>
                </a:solidFill>
              </a:rPr>
              <a:t>date_math_expr</a:t>
            </a:r>
            <a:r>
              <a:rPr lang="en-IN" sz="1800" b="1" dirty="0" smtClean="0">
                <a:solidFill>
                  <a:srgbClr val="FF0000"/>
                </a:solidFill>
              </a:rPr>
              <a:t>{</a:t>
            </a:r>
            <a:r>
              <a:rPr lang="en-IN" sz="1800" b="1" dirty="0" err="1" smtClean="0">
                <a:solidFill>
                  <a:srgbClr val="FF0000"/>
                </a:solidFill>
              </a:rPr>
              <a:t>date_format|time_zone</a:t>
            </a:r>
            <a:r>
              <a:rPr lang="en-IN" sz="1800" b="1" dirty="0" smtClean="0">
                <a:solidFill>
                  <a:srgbClr val="FF0000"/>
                </a:solidFill>
              </a:rPr>
              <a:t>}}&gt;</a:t>
            </a:r>
          </a:p>
          <a:p>
            <a:pPr>
              <a:buNone/>
            </a:pPr>
            <a:r>
              <a:rPr lang="en-IN" sz="1800" b="1" dirty="0">
                <a:solidFill>
                  <a:srgbClr val="FF0000"/>
                </a:solidFill>
              </a:rPr>
              <a:t>	 http://localhost:9200/&lt;accountdetail-{now-2d{YYYY.MM.dd|utc}}&gt;/_search</a:t>
            </a:r>
            <a:endParaRPr lang="en-IN" sz="1800" b="1" dirty="0" smtClean="0">
              <a:solidFill>
                <a:srgbClr val="FF0000"/>
              </a:solidFill>
            </a:endParaRPr>
          </a:p>
          <a:p>
            <a:pPr lvl="0" algn="just">
              <a:lnSpc>
                <a:spcPct val="150000"/>
              </a:lnSpc>
              <a:buClr>
                <a:srgbClr val="5FCBEF"/>
              </a:buClr>
              <a:buNone/>
            </a:pPr>
            <a:endParaRPr lang="en-US" sz="2000" b="1" dirty="0" smtClean="0">
              <a:solidFill>
                <a:srgbClr val="5FCBEF"/>
              </a:solidFill>
            </a:endParaRPr>
          </a:p>
          <a:p>
            <a:pPr marL="0" lvl="0" indent="0">
              <a:lnSpc>
                <a:spcPct val="150000"/>
              </a:lnSpc>
              <a:buClr>
                <a:srgbClr val="5FCBEF"/>
              </a:buClr>
              <a:buNone/>
            </a:pPr>
            <a:r>
              <a:rPr lang="en-US" sz="1700" b="1" dirty="0" smtClean="0">
                <a:solidFill>
                  <a:srgbClr val="5FCBEF"/>
                </a:solidFill>
              </a:rPr>
              <a:t>	</a:t>
            </a:r>
          </a:p>
          <a:p>
            <a:pPr marL="0" indent="0">
              <a:buNone/>
            </a:pPr>
            <a:r>
              <a:rPr lang="en-US" dirty="0" smtClean="0"/>
              <a:t>	</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198862"/>
              </p:ext>
            </p:extLst>
          </p:nvPr>
        </p:nvGraphicFramePr>
        <p:xfrm>
          <a:off x="1146968" y="4356098"/>
          <a:ext cx="8679420" cy="1883888"/>
        </p:xfrm>
        <a:graphic>
          <a:graphicData uri="http://schemas.openxmlformats.org/drawingml/2006/table">
            <a:tbl>
              <a:tblPr/>
              <a:tblGrid>
                <a:gridCol w="4325340">
                  <a:extLst>
                    <a:ext uri="{9D8B030D-6E8A-4147-A177-3AD203B41FA5}">
                      <a16:colId xmlns:a16="http://schemas.microsoft.com/office/drawing/2014/main" val="2908908133"/>
                    </a:ext>
                  </a:extLst>
                </a:gridCol>
                <a:gridCol w="4354080">
                  <a:extLst>
                    <a:ext uri="{9D8B030D-6E8A-4147-A177-3AD203B41FA5}">
                      <a16:colId xmlns:a16="http://schemas.microsoft.com/office/drawing/2014/main" val="2013779708"/>
                    </a:ext>
                  </a:extLst>
                </a:gridCol>
              </a:tblGrid>
              <a:tr h="470972">
                <a:tc>
                  <a:txBody>
                    <a:bodyPr/>
                    <a:lstStyle/>
                    <a:p>
                      <a:pPr algn="ctr" fontAlgn="t"/>
                      <a:r>
                        <a:rPr lang="en-US" sz="1600">
                          <a:effectLst/>
                        </a:rPr>
                        <a:t>Expression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a:effectLst/>
                        </a:rPr>
                        <a:t>Resolves to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916145339"/>
                  </a:ext>
                </a:extLst>
              </a:tr>
              <a:tr h="470972">
                <a:tc>
                  <a:txBody>
                    <a:bodyPr/>
                    <a:lstStyle/>
                    <a:p>
                      <a:pPr fontAlgn="t"/>
                      <a:r>
                        <a:rPr lang="en-US" sz="1600">
                          <a:effectLst/>
                        </a:rPr>
                        <a:t>&lt;accountdetail-{now-d}&gt;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smtClean="0">
                          <a:effectLst/>
                        </a:rPr>
                        <a:t>accountdetail-2017.12.29</a:t>
                      </a:r>
                      <a:endParaRPr lang="en-US" sz="16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93704980"/>
                  </a:ext>
                </a:extLst>
              </a:tr>
              <a:tr h="470972">
                <a:tc>
                  <a:txBody>
                    <a:bodyPr/>
                    <a:lstStyle/>
                    <a:p>
                      <a:pPr fontAlgn="t"/>
                      <a:r>
                        <a:rPr lang="en-US" sz="1600" dirty="0">
                          <a:effectLst/>
                        </a:rPr>
                        <a:t>&lt;accountdetail-{now-M}&gt;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smtClean="0">
                          <a:effectLst/>
                        </a:rPr>
                        <a:t>accountdetail-2017.11.30</a:t>
                      </a:r>
                      <a:endParaRPr lang="en-US" sz="16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54396337"/>
                  </a:ext>
                </a:extLst>
              </a:tr>
              <a:tr h="470972">
                <a:tc>
                  <a:txBody>
                    <a:bodyPr/>
                    <a:lstStyle/>
                    <a:p>
                      <a:pPr fontAlgn="t"/>
                      <a:r>
                        <a:rPr lang="en-US" sz="1600">
                          <a:effectLst/>
                        </a:rPr>
                        <a:t>&lt;accountdetail-{now{YYYY.MM}}&gt;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smtClean="0">
                          <a:effectLst/>
                        </a:rPr>
                        <a:t>accountdetail-2017.12</a:t>
                      </a:r>
                      <a:endParaRPr lang="en-US" sz="16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19997619"/>
                  </a:ext>
                </a:extLst>
              </a:tr>
            </a:tbl>
          </a:graphicData>
        </a:graphic>
      </p:graphicFrame>
    </p:spTree>
    <p:extLst>
      <p:ext uri="{BB962C8B-B14F-4D97-AF65-F5344CB8AC3E}">
        <p14:creationId xmlns:p14="http://schemas.microsoft.com/office/powerpoint/2010/main" val="2983250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Elasticsearch –Document APIs</a:t>
            </a:r>
            <a:endParaRPr lang="en-IN" dirty="0"/>
          </a:p>
        </p:txBody>
      </p:sp>
      <p:sp>
        <p:nvSpPr>
          <p:cNvPr id="3" name="Content Placeholder 2"/>
          <p:cNvSpPr>
            <a:spLocks noGrp="1"/>
          </p:cNvSpPr>
          <p:nvPr>
            <p:ph idx="4294967295"/>
          </p:nvPr>
        </p:nvSpPr>
        <p:spPr>
          <a:xfrm>
            <a:off x="477838" y="857250"/>
            <a:ext cx="11259237" cy="5511800"/>
          </a:xfrm>
        </p:spPr>
        <p:txBody>
          <a:bodyPr>
            <a:normAutofit/>
          </a:bodyPr>
          <a:lstStyle/>
          <a:p>
            <a:pPr>
              <a:lnSpc>
                <a:spcPct val="150000"/>
              </a:lnSpc>
              <a:buClr>
                <a:srgbClr val="5FCBEF"/>
              </a:buClr>
              <a:buFont typeface="Wingdings" panose="05000000000000000000" pitchFamily="2" charset="2"/>
              <a:buChar char="q"/>
            </a:pPr>
            <a:r>
              <a:rPr lang="en-IN" sz="2000" b="1" dirty="0" smtClean="0">
                <a:solidFill>
                  <a:srgbClr val="5FCBEF"/>
                </a:solidFill>
              </a:rPr>
              <a:t>Index API:</a:t>
            </a:r>
          </a:p>
          <a:p>
            <a:pPr>
              <a:lnSpc>
                <a:spcPct val="150000"/>
              </a:lnSpc>
              <a:buClr>
                <a:srgbClr val="5FCBEF"/>
              </a:buClr>
              <a:buNone/>
            </a:pPr>
            <a:r>
              <a:rPr lang="en-US" b="1" dirty="0" smtClean="0">
                <a:solidFill>
                  <a:schemeClr val="accent1"/>
                </a:solidFill>
              </a:rPr>
              <a:t>	</a:t>
            </a:r>
            <a:r>
              <a:rPr lang="en-IN" sz="1800" dirty="0" smtClean="0">
                <a:solidFill>
                  <a:schemeClr val="tx1">
                    <a:lumMod val="75000"/>
                  </a:schemeClr>
                </a:solidFill>
              </a:rPr>
              <a:t>It helps to add or updates the JSON document in an index when a request is made to that respective index with specific mapping.</a:t>
            </a:r>
          </a:p>
          <a:p>
            <a:pPr>
              <a:lnSpc>
                <a:spcPct val="150000"/>
              </a:lnSpc>
              <a:buClr>
                <a:srgbClr val="5FCBEF"/>
              </a:buClr>
              <a:buFont typeface="Wingdings" panose="05000000000000000000" pitchFamily="2" charset="2"/>
              <a:buChar char="q"/>
            </a:pPr>
            <a:r>
              <a:rPr lang="en-IN" sz="2000" b="1" dirty="0" smtClean="0">
                <a:solidFill>
                  <a:srgbClr val="5FCBEF"/>
                </a:solidFill>
              </a:rPr>
              <a:t>Automatic Index Creation:</a:t>
            </a:r>
          </a:p>
          <a:p>
            <a:pPr>
              <a:lnSpc>
                <a:spcPct val="150000"/>
              </a:lnSpc>
              <a:buClr>
                <a:srgbClr val="5FCBEF"/>
              </a:buClr>
              <a:buNone/>
            </a:pPr>
            <a:r>
              <a:rPr lang="en-US" b="1" dirty="0" smtClean="0">
                <a:solidFill>
                  <a:schemeClr val="accent1"/>
                </a:solidFill>
              </a:rPr>
              <a:t>	</a:t>
            </a:r>
            <a:r>
              <a:rPr lang="en-IN" sz="1800" dirty="0" smtClean="0">
                <a:solidFill>
                  <a:schemeClr val="tx1">
                    <a:lumMod val="75000"/>
                  </a:schemeClr>
                </a:solidFill>
              </a:rPr>
              <a:t>When a request is made to add JSON object to a particular index and if that index does not exist then this API automatically creates that index and also the underlying mapping for that particular JSON object.</a:t>
            </a:r>
          </a:p>
          <a:p>
            <a:pPr lvl="0">
              <a:lnSpc>
                <a:spcPct val="150000"/>
              </a:lnSpc>
              <a:buClr>
                <a:srgbClr val="5FCBEF"/>
              </a:buClr>
              <a:buFont typeface="Wingdings" panose="05000000000000000000" pitchFamily="2" charset="2"/>
              <a:buChar char="q"/>
            </a:pPr>
            <a:r>
              <a:rPr lang="en-IN" sz="2000" b="1" dirty="0" smtClean="0">
                <a:solidFill>
                  <a:srgbClr val="5FCBEF"/>
                </a:solidFill>
              </a:rPr>
              <a:t>Operation type:</a:t>
            </a:r>
          </a:p>
          <a:p>
            <a:pPr lvl="0">
              <a:lnSpc>
                <a:spcPct val="150000"/>
              </a:lnSpc>
              <a:buClr>
                <a:srgbClr val="5FCBEF"/>
              </a:buClr>
              <a:buNone/>
            </a:pPr>
            <a:r>
              <a:rPr lang="en-IN" b="1" dirty="0" smtClean="0">
                <a:solidFill>
                  <a:srgbClr val="5FCBEF"/>
                </a:solidFill>
              </a:rPr>
              <a:t>	</a:t>
            </a:r>
            <a:r>
              <a:rPr lang="en-IN" sz="1800" dirty="0" smtClean="0">
                <a:solidFill>
                  <a:schemeClr val="tx1">
                    <a:lumMod val="75000"/>
                  </a:schemeClr>
                </a:solidFill>
              </a:rPr>
              <a:t>The operation type is used to force a create operation, this helps to avoid the overwriting of existing document.</a:t>
            </a:r>
            <a:endParaRPr lang="en-IN" sz="1600" dirty="0" smtClean="0">
              <a:solidFill>
                <a:schemeClr val="tx1">
                  <a:lumMod val="75000"/>
                </a:schemeClr>
              </a:solidFill>
            </a:endParaRPr>
          </a:p>
          <a:p>
            <a:pPr>
              <a:buNone/>
            </a:pPr>
            <a:r>
              <a:rPr lang="en-IN" sz="1600" dirty="0" smtClean="0"/>
              <a:t>	</a:t>
            </a:r>
            <a:r>
              <a:rPr lang="en-IN" sz="1800" dirty="0" smtClean="0">
                <a:solidFill>
                  <a:srgbClr val="FF0000"/>
                </a:solidFill>
              </a:rPr>
              <a:t>POST http://localhost:9200/tutorials/chapter/1?op_type = create</a:t>
            </a:r>
            <a:endParaRPr lang="en-IN" sz="1800" b="1" dirty="0" smtClean="0">
              <a:solidFill>
                <a:srgbClr val="FF0000"/>
              </a:solidFill>
            </a:endParaRPr>
          </a:p>
          <a:p>
            <a:pPr>
              <a:lnSpc>
                <a:spcPct val="150000"/>
              </a:lnSpc>
              <a:buClr>
                <a:srgbClr val="5FCBEF"/>
              </a:buClr>
              <a:buNone/>
            </a:pPr>
            <a:endParaRPr lang="en-IN" b="1" dirty="0" smtClean="0">
              <a:solidFill>
                <a:schemeClr val="accent1"/>
              </a:solidFill>
            </a:endParaRPr>
          </a:p>
          <a:p>
            <a:pPr>
              <a:lnSpc>
                <a:spcPct val="150000"/>
              </a:lnSpc>
              <a:buClr>
                <a:srgbClr val="5FCBEF"/>
              </a:buClr>
              <a:buNone/>
            </a:pPr>
            <a:endParaRPr lang="en-IN" b="1" dirty="0" smtClean="0">
              <a:solidFill>
                <a:schemeClr val="accent1"/>
              </a:solidFill>
            </a:endParaRPr>
          </a:p>
          <a:p>
            <a:pPr>
              <a:buNone/>
            </a:pP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IntegraPPT2017Palette">
      <a:dk1>
        <a:srgbClr val="3D3D3D"/>
      </a:dk1>
      <a:lt1>
        <a:sysClr val="window" lastClr="FFFFFF"/>
      </a:lt1>
      <a:dk2>
        <a:srgbClr val="3F52A1"/>
      </a:dk2>
      <a:lt2>
        <a:srgbClr val="FFFFFF"/>
      </a:lt2>
      <a:accent1>
        <a:srgbClr val="0070C0"/>
      </a:accent1>
      <a:accent2>
        <a:srgbClr val="C52026"/>
      </a:accent2>
      <a:accent3>
        <a:srgbClr val="FED917"/>
      </a:accent3>
      <a:accent4>
        <a:srgbClr val="F68E1F"/>
      </a:accent4>
      <a:accent5>
        <a:srgbClr val="757575"/>
      </a:accent5>
      <a:accent6>
        <a:srgbClr val="BCBDBD"/>
      </a:accent6>
      <a:hlink>
        <a:srgbClr val="3D3D3D"/>
      </a:hlink>
      <a:folHlink>
        <a:srgbClr val="0070C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1437</TotalTime>
  <Words>988</Words>
  <Application>Microsoft Office PowerPoint</Application>
  <PresentationFormat>Widescreen</PresentationFormat>
  <Paragraphs>272</Paragraphs>
  <Slides>26</Slides>
  <Notes>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26</vt:i4>
      </vt:variant>
    </vt:vector>
  </HeadingPairs>
  <TitlesOfParts>
    <vt:vector size="40" baseType="lpstr">
      <vt:lpstr>MS Gothic</vt:lpstr>
      <vt:lpstr>Arial</vt:lpstr>
      <vt:lpstr>Calibri</vt:lpstr>
      <vt:lpstr>Calibri Light</vt:lpstr>
      <vt:lpstr>Champagne &amp; Limousines</vt:lpstr>
      <vt:lpstr>Open Sans Extrabold</vt:lpstr>
      <vt:lpstr>Open Sans Light</vt:lpstr>
      <vt:lpstr>Segoe UI Light</vt:lpstr>
      <vt:lpstr>Times New Roman</vt:lpstr>
      <vt:lpstr>Trebuchet MS</vt:lpstr>
      <vt:lpstr>Wingdings</vt:lpstr>
      <vt:lpstr>Wingdings 3</vt:lpstr>
      <vt:lpstr>Facet</vt:lpstr>
      <vt:lpstr>Office Theme</vt:lpstr>
      <vt:lpstr>PowerPoint Presentation</vt:lpstr>
      <vt:lpstr>Elasticsearch -Content  </vt:lpstr>
      <vt:lpstr>Elasticsearch –Introduction</vt:lpstr>
      <vt:lpstr>Elasticsearch –Basic Concepts</vt:lpstr>
      <vt:lpstr>Elasticsearch –Basic Concepts</vt:lpstr>
      <vt:lpstr>Elasticsearch –Architecture </vt:lpstr>
      <vt:lpstr>Elasticsearch –API Conventions  </vt:lpstr>
      <vt:lpstr>Elasticsearch –API Conventions</vt:lpstr>
      <vt:lpstr>Elasticsearch –Document APIs</vt:lpstr>
      <vt:lpstr>Elasticsearch –Document APIs</vt:lpstr>
      <vt:lpstr>Elasticsearch –Search APIs</vt:lpstr>
      <vt:lpstr>Elasticsearch –Aggregations</vt:lpstr>
      <vt:lpstr>Elasticsearch –Aggregations</vt:lpstr>
      <vt:lpstr>Elasticsearch –Aggregations</vt:lpstr>
      <vt:lpstr>Elasticsearch –Index APIs</vt:lpstr>
      <vt:lpstr>Elasticsearch - Query DSL</vt:lpstr>
      <vt:lpstr>Query DSL -Full Text Queries</vt:lpstr>
      <vt:lpstr>Query DSL -Full Text Queries</vt:lpstr>
      <vt:lpstr>Query DSL - Term Level Queries</vt:lpstr>
      <vt:lpstr>Query DSL - Term Level Queries</vt:lpstr>
      <vt:lpstr>Query DSL - Joining query</vt:lpstr>
      <vt:lpstr>Elasticsearch - Mapping</vt:lpstr>
      <vt:lpstr>Elasticsearch -Field Data Types</vt:lpstr>
      <vt:lpstr>Elasticsearch - Analysis</vt:lpstr>
      <vt:lpstr>Elasticsearch - Anatomy of an analyzer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Elasticsearch</dc:title>
  <dc:creator>Manikandan Ganesan</dc:creator>
  <cp:lastModifiedBy>Manikandan Ganesan</cp:lastModifiedBy>
  <cp:revision>129</cp:revision>
  <dcterms:created xsi:type="dcterms:W3CDTF">2018-11-20T05:07:04Z</dcterms:created>
  <dcterms:modified xsi:type="dcterms:W3CDTF">2019-04-19T12:14:57Z</dcterms:modified>
</cp:coreProperties>
</file>