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defaultTextStyle>
    <a:defPPr lvl="0">
      <a:defRPr lang="zh-CN"/>
    </a:defPPr>
    <a:lvl1pPr marL="0" lvl="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1pPr>
    <a:lvl2pPr marL="228600" lvl="1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2pPr>
    <a:lvl3pPr marL="457200" lvl="2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3pPr>
    <a:lvl4pPr marL="685800" lvl="3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4pPr>
    <a:lvl5pPr marL="914400" lvl="4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5pPr>
    <a:lvl6pPr marL="1143000" lvl="5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6pPr>
    <a:lvl7pPr marL="1371600" lvl="6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7pPr>
    <a:lvl8pPr marL="1600200" lvl="7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8pPr>
    <a:lvl9pPr marL="1600200" lvl="8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1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8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17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8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9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0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>
            <a:off x="2431414" y="2447288"/>
            <a:ext cx="7428864" cy="2595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9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1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5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4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1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0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3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>
            <a:off x="2431414" y="2447288"/>
            <a:ext cx="7428864" cy="2595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charset="0"/>
                <a:ea typeface="Droid Sans" charset="0"/>
                <a:cs typeface="Times New Roman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3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"/>
          <p:cNvGrpSpPr/>
          <p:nvPr/>
        </p:nvGrpSpPr>
        <p:grpSpPr>
          <a:xfrm>
            <a:off x="876299" y="990600"/>
            <a:ext cx="1743052" cy="1333491"/>
            <a:chOff x="876299" y="990600"/>
            <a:chExt cx="1743052" cy="1333491"/>
          </a:xfrm>
        </p:grpSpPr>
        <p:sp>
          <p:nvSpPr>
            <p:cNvPr id="255" name="Google Shape;255;p1"/>
            <p:cNvSpPr/>
            <p:nvPr/>
          </p:nvSpPr>
          <p:spPr>
            <a:xfrm>
              <a:off x="876299" y="1266825"/>
              <a:ext cx="1228716" cy="10572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</p:sp>
        <p:sp>
          <p:nvSpPr>
            <p:cNvPr id="256" name="Google Shape;256;p1"/>
            <p:cNvSpPr/>
            <p:nvPr/>
          </p:nvSpPr>
          <p:spPr>
            <a:xfrm>
              <a:off x="1971675" y="990600"/>
              <a:ext cx="647676" cy="56197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</p:sp>
      </p:grpSp>
      <p:sp>
        <p:nvSpPr>
          <p:cNvPr id="257" name="Google Shape;257;p1"/>
          <p:cNvSpPr/>
          <p:nvPr/>
        </p:nvSpPr>
        <p:spPr>
          <a:xfrm>
            <a:off x="3752849" y="1190625"/>
            <a:ext cx="1666872" cy="1438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</p:sp>
      <p:sp>
        <p:nvSpPr>
          <p:cNvPr id="258" name="Google Shape;258;p1"/>
          <p:cNvSpPr/>
          <p:nvPr/>
        </p:nvSpPr>
        <p:spPr>
          <a:xfrm>
            <a:off x="3800474" y="5229225"/>
            <a:ext cx="723924" cy="6191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</p:sp>
      <p:sp>
        <p:nvSpPr>
          <p:cNvPr id="259" name="Google Shape;259;p1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9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Times New Roman"/>
              <a:buNone/>
            </a:pPr>
            <a:r>
              <a:rPr lang="en-US" sz="3200" b="1" i="0" u="none" strike="noStrike" cap="none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1666874" y="6467475"/>
            <a:ext cx="76200" cy="1779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1"/>
          <p:cNvSpPr txBox="1">
            <a:spLocks noGrp="1"/>
          </p:cNvSpPr>
          <p:nvPr>
            <p:ph type="sldNum" idx="7"/>
          </p:nvPr>
        </p:nvSpPr>
        <p:spPr>
          <a:xfrm>
            <a:off x="11285856" y="6475579"/>
            <a:ext cx="2412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2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sz="1100" b="0" i="0" u="none" strike="noStrike" cap="none">
              <a:solidFill>
                <a:srgbClr val="2C92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1"/>
          <p:cNvSpPr txBox="1"/>
          <p:nvPr/>
        </p:nvSpPr>
        <p:spPr>
          <a:xfrm rot="2296165">
            <a:off x="3202059" y="2816970"/>
            <a:ext cx="7495156" cy="46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"/>
          <p:cNvSpPr txBox="1"/>
          <p:nvPr/>
        </p:nvSpPr>
        <p:spPr>
          <a:xfrm>
            <a:off x="1040888" y="3413367"/>
            <a:ext cx="70908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STUDENT NAME : </a:t>
            </a:r>
            <a:r>
              <a:rPr lang="en-GB" sz="1600" i="1" dirty="0" err="1"/>
              <a:t>S.Manikandan</a:t>
            </a:r>
            <a:r>
              <a:rPr lang="en-GB" sz="1600" i="1" dirty="0"/>
              <a:t> </a:t>
            </a:r>
            <a:endParaRPr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REGISTER NUMBER : UNM143922BS</a:t>
            </a:r>
            <a:r>
              <a:rPr lang="en-GB" sz="1600" i="1" dirty="0"/>
              <a:t>04</a:t>
            </a:r>
            <a:endParaRPr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DEPARTMENT : B.COM (INFORMATION SYSTEM AND MANAGEMENT) </a:t>
            </a:r>
            <a:endParaRPr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COLLEGE : SHREE CHANDRAPRABHU JAIN COLLEGE,MINJUR</a:t>
            </a:r>
            <a:endParaRPr sz="1600" i="1" dirty="0"/>
          </a:p>
        </p:txBody>
      </p:sp>
      <p:sp>
        <p:nvSpPr>
          <p:cNvPr id="264" name="Google Shape;264;p1"/>
          <p:cNvSpPr txBox="1"/>
          <p:nvPr/>
        </p:nvSpPr>
        <p:spPr>
          <a:xfrm>
            <a:off x="-355938" y="2882232"/>
            <a:ext cx="9375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"/>
          <p:cNvSpPr txBox="1"/>
          <p:nvPr/>
        </p:nvSpPr>
        <p:spPr>
          <a:xfrm>
            <a:off x="-355938" y="2882232"/>
            <a:ext cx="9375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28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0" name="曲线"/>
          <p:cNvSpPr>
            <a:spLocks/>
          </p:cNvSpPr>
          <p:nvPr/>
        </p:nvSpPr>
        <p:spPr>
          <a:xfrm>
            <a:off x="10058401" y="5238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31" name="矩形"/>
          <p:cNvSpPr>
            <a:spLocks/>
          </p:cNvSpPr>
          <p:nvPr/>
        </p:nvSpPr>
        <p:spPr>
          <a:xfrm>
            <a:off x="1136967" y="1825561"/>
            <a:ext cx="4861560" cy="1407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>
              <a:avLst/>
            </a:prstTxWarp>
            <a:spAutoFit/>
          </a:bodyPr>
          <a:lstStyle/>
          <a:p>
            <a:pPr marL="1061085" indent="-104902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cleaning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preprocessing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Using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functions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statistical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0610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Visualization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using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charts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pivot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1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755967" y="367347"/>
            <a:ext cx="2432050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</a:t>
            </a:r>
            <a:endParaRPr lang="zh-CN" altLang="en-US" sz="4800" b="1" i="0" u="none" strike="noStrike" kern="0" cap="none" spc="-6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240" name="组合"/>
          <p:cNvGrpSpPr>
            <a:grpSpLocks/>
          </p:cNvGrpSpPr>
          <p:nvPr/>
        </p:nvGrpSpPr>
        <p:grpSpPr>
          <a:xfrm>
            <a:off x="1028700" y="2524125"/>
            <a:ext cx="4748847" cy="3000375"/>
            <a:chOff x="1028700" y="2524125"/>
            <a:chExt cx="4748847" cy="3000375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>
              <a:off x="1033462" y="5024373"/>
              <a:ext cx="4744085" cy="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161989" y="5476920"/>
              <a:ext cx="120183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172074" y="5057838"/>
              <a:ext cx="166686" cy="466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89494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914525" y="5457888"/>
              <a:ext cx="166687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952625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19022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09800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47900" y="5391213"/>
              <a:ext cx="157162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48549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05075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43175" y="5381688"/>
              <a:ext cx="157160" cy="1428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790264" y="5476920"/>
              <a:ext cx="120182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00349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38450" y="5391213"/>
              <a:ext cx="166687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085539" y="5476920"/>
              <a:ext cx="120182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095625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133725" y="5400738"/>
              <a:ext cx="166687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38084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00425" y="5419788"/>
              <a:ext cx="157160" cy="1047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29000" y="5400738"/>
              <a:ext cx="166687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67612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695700" y="5419788"/>
              <a:ext cx="157160" cy="1047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724275" y="5400738"/>
              <a:ext cx="166687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97139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990975" y="5429313"/>
              <a:ext cx="157162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19550" y="5391213"/>
              <a:ext cx="166687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26667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286250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24350" y="5391213"/>
              <a:ext cx="157162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56194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581525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19625" y="5400738"/>
              <a:ext cx="157162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866714" y="5476920"/>
              <a:ext cx="120181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876800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14900" y="5391213"/>
              <a:ext cx="157161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10175" y="4705413"/>
              <a:ext cx="166686" cy="81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981200" y="5457888"/>
              <a:ext cx="166687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76475" y="5324538"/>
              <a:ext cx="166685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71750" y="5334063"/>
              <a:ext cx="166687" cy="1904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76550" y="5315013"/>
              <a:ext cx="157162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171825" y="5315013"/>
              <a:ext cx="157160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67100" y="5315013"/>
              <a:ext cx="166687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762375" y="5324538"/>
              <a:ext cx="166687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57650" y="5324538"/>
              <a:ext cx="166687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52925" y="5315013"/>
              <a:ext cx="166687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48200" y="5315013"/>
              <a:ext cx="166687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43475" y="5324538"/>
              <a:ext cx="166687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86" name="曲线"/>
            <p:cNvSpPr>
              <a:spLocks/>
            </p:cNvSpPr>
            <p:nvPr/>
          </p:nvSpPr>
          <p:spPr>
            <a:xfrm>
              <a:off x="1033462" y="4043299"/>
              <a:ext cx="4744085" cy="49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8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48273" y="3972052"/>
              <a:ext cx="157161" cy="1552448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019300" y="5457888"/>
              <a:ext cx="166687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314575" y="5438838"/>
              <a:ext cx="166685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609850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905125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200400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505199" y="5448363"/>
              <a:ext cx="157162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800474" y="5438838"/>
              <a:ext cx="157160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95750" y="5448363"/>
              <a:ext cx="157160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91025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86300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81575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76850" y="5210238"/>
              <a:ext cx="166687" cy="3142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057400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352675" y="5172138"/>
              <a:ext cx="157162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647950" y="5172138"/>
              <a:ext cx="157162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943225" y="5172138"/>
              <a:ext cx="166687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238500" y="5181663"/>
              <a:ext cx="166687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533775" y="5172138"/>
              <a:ext cx="166687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829050" y="5172138"/>
              <a:ext cx="166687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124324" y="5181663"/>
              <a:ext cx="166687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429125" y="5172138"/>
              <a:ext cx="157160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24400" y="5181663"/>
              <a:ext cx="157161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019675" y="5181663"/>
              <a:ext cx="157161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211" name="曲线"/>
            <p:cNvSpPr>
              <a:spLocks/>
            </p:cNvSpPr>
            <p:nvPr/>
          </p:nvSpPr>
          <p:spPr>
            <a:xfrm>
              <a:off x="1033462" y="2567051"/>
              <a:ext cx="4744085" cy="9906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10800"/>
                  </a:moveTo>
                  <a:lnTo>
                    <a:pt x="21597" y="108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21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314948" y="2524125"/>
              <a:ext cx="166686" cy="300037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76475" y="5438775"/>
              <a:ext cx="66675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71750" y="5429250"/>
              <a:ext cx="66673" cy="857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67025" y="5438775"/>
              <a:ext cx="76200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162299" y="5448300"/>
              <a:ext cx="76200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67100" y="5448300"/>
              <a:ext cx="66673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762375" y="5448300"/>
              <a:ext cx="66673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57650" y="5438775"/>
              <a:ext cx="66673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52925" y="5438775"/>
              <a:ext cx="66673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48200" y="5448300"/>
              <a:ext cx="66673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43475" y="5438775"/>
              <a:ext cx="66675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38748" y="4752975"/>
              <a:ext cx="76200" cy="7619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343150" y="5219700"/>
              <a:ext cx="104775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638425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943225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533775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238500" y="5229225"/>
              <a:ext cx="104773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419600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829050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14875" y="5229225"/>
              <a:ext cx="104773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124324" y="5229225"/>
              <a:ext cx="104773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010150" y="5229225"/>
              <a:ext cx="104775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314948" y="2571750"/>
              <a:ext cx="104775" cy="29432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028700" y="5476920"/>
              <a:ext cx="111442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028700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59967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619250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239" name="曲线"/>
            <p:cNvSpPr>
              <a:spLocks/>
            </p:cNvSpPr>
            <p:nvPr/>
          </p:nvSpPr>
          <p:spPr>
            <a:xfrm>
              <a:off x="1033462" y="5519801"/>
              <a:ext cx="4744085" cy="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2700" cap="flat" cmpd="sng">
              <a:solidFill>
                <a:srgbClr val="D9D9D9"/>
              </a:solidFill>
              <a:prstDash val="solid"/>
              <a:round/>
            </a:ln>
          </p:spPr>
        </p:sp>
      </p:grpSp>
      <p:sp>
        <p:nvSpPr>
          <p:cNvPr id="241" name="曲线"/>
          <p:cNvSpPr>
            <a:spLocks/>
          </p:cNvSpPr>
          <p:nvPr/>
        </p:nvSpPr>
        <p:spPr>
          <a:xfrm>
            <a:off x="1033462" y="2081276"/>
            <a:ext cx="4744085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</a:ln>
        </p:spPr>
      </p:sp>
      <p:pic>
        <p:nvPicPr>
          <p:cNvPr id="242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724025" y="5886450"/>
            <a:ext cx="57150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3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2266950" y="5886450"/>
            <a:ext cx="57150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2800349" y="5886450"/>
            <a:ext cx="66673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5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3343275" y="5886450"/>
            <a:ext cx="57150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3876674" y="5886450"/>
            <a:ext cx="66673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7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4419600" y="5886450"/>
            <a:ext cx="66673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248" name="矩形"/>
          <p:cNvSpPr>
            <a:spLocks/>
          </p:cNvSpPr>
          <p:nvPr/>
        </p:nvSpPr>
        <p:spPr>
          <a:xfrm>
            <a:off x="614362" y="1585912"/>
            <a:ext cx="5305425" cy="4524374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  <p:txBody>
          <a:bodyPr vert="horz" wrap="square" lIns="0" tIns="3175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2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104265" indent="0" algn="l">
              <a:lnSpc>
                <a:spcPts val="1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performance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550" b="1" i="1" u="heavy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analysis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3500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3000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2500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2000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3589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51333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53530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832485" algn="l"/>
                <a:tab pos="1129030" algn="l"/>
                <a:tab pos="1425575" algn="l"/>
                <a:tab pos="1722120" algn="l"/>
                <a:tab pos="2019300" algn="l"/>
                <a:tab pos="2315210" algn="l"/>
                <a:tab pos="2612390" algn="l"/>
                <a:tab pos="2908935" algn="l"/>
                <a:tab pos="3176270" algn="l"/>
                <a:tab pos="3473450" algn="l"/>
                <a:tab pos="3769995" algn="l"/>
                <a:tab pos="4067175" algn="l"/>
                <a:tab pos="4363085" algn="l"/>
                <a:tab pos="4660265" algn="l"/>
                <a:tab pos="4956810" algn="l"/>
              </a:tabLst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6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7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8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9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10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16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5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827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68020" algn="l"/>
                <a:tab pos="1207770" algn="l"/>
                <a:tab pos="1748028" algn="l"/>
                <a:tab pos="2287905" algn="l"/>
                <a:tab pos="2827655" algn="l"/>
              </a:tabLst>
            </a:pP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Series1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Series2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Series3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Series4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Series5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Series6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249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>
              <a:avLst/>
            </a:prstTxWarp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251" name="矩形"/>
          <p:cNvSpPr>
            <a:spLocks/>
          </p:cNvSpPr>
          <p:nvPr/>
        </p:nvSpPr>
        <p:spPr>
          <a:xfrm>
            <a:off x="1136967" y="1825561"/>
            <a:ext cx="4304664" cy="16738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11315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Summary</a:t>
            </a:r>
            <a:r>
              <a:rPr lang="en-US" altLang="zh-CN" sz="1800" b="0" i="0" u="none" strike="noStrike" kern="0" cap="none" spc="39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of insights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gained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impact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decision-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making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empolyee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management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115316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Future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steps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futher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or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implementation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9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1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Employee</a:t>
            </a:r>
            <a:r>
              <a:rPr lang="en-US" altLang="zh-CN" sz="4400" b="1" i="0" u="none" strike="noStrike" kern="0" cap="none" spc="-105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Performance</a:t>
            </a:r>
            <a:r>
              <a:rPr lang="en-US" altLang="zh-CN" sz="4400" b="1" i="0" u="none" strike="noStrike" kern="0" cap="none" spc="-295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Analysis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using</a:t>
            </a:r>
            <a:r>
              <a:rPr lang="en-US" altLang="zh-CN" sz="4400" b="1" i="0" u="none" strike="noStrike" kern="0" cap="none" spc="-4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2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28573"/>
            <a:ext cx="12192000" cy="68294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7459820" y="14350"/>
              <a:ext cx="4732655" cy="68440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793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ap="flat" cmpd="sng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601200" y="0"/>
              <a:ext cx="25908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9334500" y="0"/>
              <a:ext cx="28575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934700" y="0"/>
              <a:ext cx="12573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>
            <a:off x="753109" y="6493994"/>
            <a:ext cx="176466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49" y="1476"/>
                </a:lnTo>
                <a:lnTo>
                  <a:pt x="3158" y="3160"/>
                </a:lnTo>
                <a:lnTo>
                  <a:pt x="1476" y="5347"/>
                </a:lnTo>
                <a:lnTo>
                  <a:pt x="383" y="7927"/>
                </a:lnTo>
                <a:lnTo>
                  <a:pt x="0" y="10800"/>
                </a:lnTo>
                <a:lnTo>
                  <a:pt x="383" y="13672"/>
                </a:lnTo>
                <a:lnTo>
                  <a:pt x="1476" y="16249"/>
                </a:lnTo>
                <a:lnTo>
                  <a:pt x="3158" y="18439"/>
                </a:lnTo>
                <a:lnTo>
                  <a:pt x="5349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19" y="16249"/>
                </a:lnTo>
                <a:lnTo>
                  <a:pt x="21212" y="13672"/>
                </a:lnTo>
                <a:lnTo>
                  <a:pt x="21600" y="10800"/>
                </a:lnTo>
                <a:lnTo>
                  <a:pt x="21212" y="7927"/>
                </a:lnTo>
                <a:lnTo>
                  <a:pt x="20119" y="5347"/>
                </a:lnTo>
                <a:lnTo>
                  <a:pt x="18439" y="3160"/>
                </a:lnTo>
                <a:lnTo>
                  <a:pt x="16249" y="1476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2" y="455"/>
                </a:lnTo>
                <a:lnTo>
                  <a:pt x="6245" y="1003"/>
                </a:lnTo>
                <a:lnTo>
                  <a:pt x="4918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8" y="19857"/>
                </a:lnTo>
                <a:lnTo>
                  <a:pt x="6245" y="20596"/>
                </a:lnTo>
                <a:lnTo>
                  <a:pt x="7682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6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78" y="19857"/>
                </a:lnTo>
                <a:lnTo>
                  <a:pt x="17884" y="18950"/>
                </a:lnTo>
                <a:lnTo>
                  <a:pt x="18948" y="17883"/>
                </a:lnTo>
                <a:lnTo>
                  <a:pt x="19858" y="16679"/>
                </a:lnTo>
                <a:lnTo>
                  <a:pt x="20596" y="15352"/>
                </a:lnTo>
                <a:lnTo>
                  <a:pt x="21139" y="13916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1"/>
                </a:lnTo>
                <a:lnTo>
                  <a:pt x="21139" y="7680"/>
                </a:lnTo>
                <a:lnTo>
                  <a:pt x="20596" y="6246"/>
                </a:lnTo>
                <a:lnTo>
                  <a:pt x="19858" y="4916"/>
                </a:lnTo>
                <a:lnTo>
                  <a:pt x="18948" y="3713"/>
                </a:lnTo>
                <a:lnTo>
                  <a:pt x="17884" y="2648"/>
                </a:lnTo>
                <a:lnTo>
                  <a:pt x="16678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6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891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7640" rIns="0" bIns="0" anchor="t" anchorCtr="0">
            <a:prstTxWarp prst="textNoShape">
              <a:avLst/>
            </a:prstTxWarp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3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2590419" y="1496123"/>
            <a:ext cx="4467225" cy="349694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282575" indent="-27051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Problem</a:t>
            </a:r>
            <a:r>
              <a:rPr lang="en-US" altLang="zh-CN" sz="2750" b="0" i="0" u="none" strike="noStrike" kern="0" cap="none" spc="7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Project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Our</a:t>
            </a:r>
            <a:r>
              <a:rPr lang="en-US" altLang="zh-CN" sz="2750" b="0" i="0" u="none" strike="noStrike" kern="0" cap="none" spc="1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Solution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and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Dataset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Modelling</a:t>
            </a:r>
            <a:r>
              <a:rPr lang="en-US" altLang="zh-CN" sz="2750" b="0" i="0" u="none" strike="noStrike" kern="0" cap="none" spc="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Results</a:t>
            </a:r>
            <a:r>
              <a:rPr lang="en-US" altLang="zh-CN" sz="2750" b="0" i="0" u="none" strike="noStrike" kern="0" cap="none" spc="6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8" name="矩形"/>
          <p:cNvSpPr>
            <a:spLocks/>
          </p:cNvSpPr>
          <p:nvPr/>
        </p:nvSpPr>
        <p:spPr>
          <a:xfrm>
            <a:off x="657225" y="2377503"/>
            <a:ext cx="4142740" cy="1332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Inconisistent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performance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Identifying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pattrens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metrics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decision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making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actionable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insights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8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18167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33971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PROBLEM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91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4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6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9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>
            <a:off x="740409" y="815593"/>
            <a:ext cx="5264149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4140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9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>
            <a:off x="755650" y="3043490"/>
            <a:ext cx="7766050" cy="14719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889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dbl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Droid Sans" charset="0"/>
                <a:cs typeface="Times New Roman" charset="0"/>
              </a:rPr>
              <a:t>CONTENT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19761" indent="-107950" algn="l">
              <a:lnSpc>
                <a:spcPts val="2870"/>
              </a:lnSpc>
              <a:spcBef>
                <a:spcPts val="50"/>
              </a:spcBef>
              <a:spcAft>
                <a:spcPts val="0"/>
              </a:spcAft>
              <a:buSzPct val="95000"/>
              <a:buFont typeface="Arial MT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AIM;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To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streamline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employee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data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analysis</a:t>
            </a:r>
            <a:r>
              <a:rPr lang="en-US" altLang="zh-CN" sz="2400" b="0" i="0" u="none" strike="noStrike" kern="0" cap="none" spc="-6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using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excel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tools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19761" indent="-10795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SzPct val="95000"/>
              <a:buFont typeface="Arial MT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OBJECTIVES;</a:t>
            </a:r>
            <a:r>
              <a:rPr lang="en-US" altLang="zh-CN" sz="2400" b="0" i="0" u="none" strike="noStrike" kern="0" cap="none" spc="-9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Identify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key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metrics,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analyae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trends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&amp;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provide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2700" indent="0" algn="l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data</a:t>
            </a:r>
            <a:r>
              <a:rPr lang="en-US" altLang="zh-CN" sz="2400" b="0" i="0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-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driven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insights.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5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4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1067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20966" rIns="0" bIns="0" anchor="t" anchorCtr="0">
            <a:prstTxWarp prst="textNoShape">
              <a:avLst/>
            </a:prstTxWarp>
            <a:spAutoFit/>
          </a:bodyPr>
          <a:lstStyle/>
          <a:p>
            <a:pPr marL="4445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ARE</a:t>
            </a:r>
            <a:r>
              <a:rPr lang="en-US" altLang="zh-CN" sz="3200" b="1" i="0" u="none" strike="noStrike" kern="0" cap="none" spc="-1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3200" b="1" i="0" u="none" strike="noStrike" kern="0" cap="none" spc="-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END</a:t>
            </a:r>
            <a:r>
              <a:rPr lang="en-US" altLang="zh-CN" sz="3200" b="1" i="0" u="none" strike="noStrike" kern="0" cap="none" spc="-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7" name="矩形"/>
          <p:cNvSpPr>
            <a:spLocks/>
          </p:cNvSpPr>
          <p:nvPr/>
        </p:nvSpPr>
        <p:spPr>
          <a:xfrm>
            <a:off x="803275" y="2395156"/>
            <a:ext cx="3169920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298450" indent="-28638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HR</a:t>
            </a:r>
            <a:r>
              <a:rPr lang="en-US" altLang="zh-CN" sz="1800" b="0" i="0" u="none" strike="noStrike" kern="0" cap="none" spc="-3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mangers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98450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team leads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&amp; departments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heds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2700" indent="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exectives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manager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6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2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>
              <a:avLst/>
            </a:prstTxWarp>
            <a:spAutoFit/>
          </a:bodyPr>
          <a:lstStyle/>
          <a:p>
            <a:pPr marL="30226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r>
              <a:rPr lang="en-US" altLang="zh-CN" sz="3600" b="1" i="0" u="none" strike="noStrike" kern="0" cap="none" spc="-35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AND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ITS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VALUE</a:t>
            </a:r>
            <a:r>
              <a:rPr lang="en-US" altLang="zh-CN" sz="3600" b="1" i="0" u="none" strike="noStrike" kern="0" cap="none" spc="-10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>
            <a:off x="3540378" y="2036126"/>
            <a:ext cx="3802379" cy="19500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64643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Implement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excel-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based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techniques.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Generate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automated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reports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dashboards.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11315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Enable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easy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manipulation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visualization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7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3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>
              <a:avLst/>
            </a:prstTxWarp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>
            <a:off x="834389" y="3112706"/>
            <a:ext cx="5473065" cy="1130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9956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collected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from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records,including performance,attendance,&amp;</a:t>
            </a:r>
            <a:r>
              <a:rPr lang="en-US" altLang="zh-CN" sz="1800" b="0" i="0" u="none" strike="noStrike" kern="0" cap="none" spc="1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demographics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00838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Number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of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records,time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span,&amp;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key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variables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5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>
            <a:spLocks/>
          </p:cNvSpPr>
          <p:nvPr/>
        </p:nvSpPr>
        <p:spPr>
          <a:xfrm>
            <a:off x="753109" y="6493994"/>
            <a:ext cx="176466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2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23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84111" rIns="0" bIns="0" anchor="t" anchorCtr="0">
            <a:prstTxWarp prst="textNoShape">
              <a:avLst/>
            </a:prstTxWarp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"WOW"</a:t>
            </a:r>
            <a:r>
              <a:rPr lang="en-US" altLang="zh-CN" sz="4250" b="1" i="0" u="none" strike="noStrike" kern="0" cap="none" spc="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5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>
            <a:off x="2431414" y="2447288"/>
            <a:ext cx="7428864" cy="2595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CONTENT:</a:t>
            </a:r>
          </a:p>
          <a:p>
            <a:pPr marL="12700" indent="1601470" algn="l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automated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reporting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:</a:t>
            </a:r>
            <a:r>
              <a:rPr lang="en-US" altLang="zh-CN" sz="2750" b="0" i="0" u="none" strike="noStrike" kern="0" cap="none" spc="5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our</a:t>
            </a:r>
            <a:r>
              <a:rPr lang="en-US" altLang="zh-CN" sz="2750" b="0" i="0" u="none" strike="noStrike" kern="0" cap="none" spc="13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r>
              <a:rPr lang="en-US" altLang="zh-CN" sz="2750" b="0" i="0" u="none" strike="noStrike" kern="0" cap="none" spc="5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based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system</a:t>
            </a:r>
            <a:r>
              <a:rPr lang="en-US" altLang="zh-CN" sz="2750" b="0" i="0" u="none" strike="noStrike" kern="0" cap="none" spc="1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automates</a:t>
            </a:r>
            <a:r>
              <a:rPr lang="en-US" altLang="zh-CN" sz="2750" b="0" i="0" u="none" strike="noStrike" kern="0" cap="none" spc="15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complex</a:t>
            </a:r>
            <a:r>
              <a:rPr lang="en-US" altLang="zh-CN" sz="2750" b="0" i="0" u="none" strike="noStrike" kern="0" cap="none" spc="14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reporting</a:t>
            </a:r>
            <a:r>
              <a:rPr lang="en-US" altLang="zh-CN" sz="2750" b="0" i="0" u="none" strike="noStrike" kern="0" cap="none" spc="14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tasks,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saving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HR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managers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hours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of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manual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work.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Tise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enables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quick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access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to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insightful</a:t>
            </a:r>
            <a:r>
              <a:rPr lang="en-US" altLang="zh-CN" sz="2750" b="0" i="0" u="none" strike="noStrike" kern="0" cap="none" spc="3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data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withoout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the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need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2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for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extensive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r>
              <a:rPr lang="en-US" altLang="zh-CN" sz="2750" b="0" i="0" u="none" strike="noStrike" kern="0" cap="none" spc="8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expertise</a:t>
            </a:r>
            <a:endParaRPr lang="zh-CN" altLang="en-US" sz="2750" b="0" i="0" u="none" strike="noStrike" kern="0" cap="none" spc="-1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5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Devendiran M</cp:lastModifiedBy>
  <cp:revision>1</cp:revision>
  <dcterms:modified xsi:type="dcterms:W3CDTF">2024-09-11T06:51:45Z</dcterms:modified>
</cp:coreProperties>
</file>