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[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]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n</a:t>
            </a:r>
            <a:r>
              <a:rPr altLang="en-US" dirty="0" sz="2400" lang="en-US"/>
              <a:t>ai</a:t>
            </a:r>
            <a:r>
              <a:rPr altLang="en-US" dirty="0" sz="2400" lang="en-US"/>
              <a:t>:</a:t>
            </a:r>
            <a:r>
              <a:rPr altLang="en-US" dirty="0" sz="2400" lang="en-US"/>
              <a:t>6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1</a:t>
            </a:r>
            <a:r>
              <a:rPr altLang="en-US" dirty="0" sz="2400" lang="en-US"/>
              <a:t>0</a:t>
            </a:r>
            <a:r>
              <a:rPr altLang="en-US" dirty="0" sz="2400" lang="en-US"/>
              <a:t>2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2024-10-03T09:31:35Z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7a23e9d3aec541898c9a10c0e34222da</vt:lpwstr>
  </property>
</Properties>
</file>