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6" r:id="rId1"/>
  </p:sldMasterIdLst>
  <p:notesMasterIdLst>
    <p:notesMasterId r:id="rId2"/>
  </p:notesMasterIdLst>
  <p:sldIdLst>
    <p:sldId id="309" r:id="rId3"/>
    <p:sldId id="310" r:id="rId4"/>
    <p:sldId id="311" r:id="rId5"/>
    <p:sldId id="312" r:id="rId6"/>
    <p:sldId id="313" r:id="rId7"/>
    <p:sldId id="314" r:id="rId8"/>
    <p:sldId id="315" r:id="rId9"/>
    <p:sldId id="316" r:id="rId10"/>
    <p:sldId id="317" r:id="rId11"/>
    <p:sldId id="318" r:id="rId12"/>
    <p:sldId id="319" r:id="rId13"/>
    <p:sldId id="320"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535785"/>
          </a:xfrm>
        </p:spPr>
        <p:txBody>
          <a:bodyPr>
            <a:normAutofit/>
          </a:bodyPr>
          <a:p>
            <a:r>
              <a:rPr altLang="en-GB" lang="en-US" smtClean="0">
                <a:solidFill>
                  <a:srgbClr val="0070C0"/>
                </a:solidFill>
                <a:latin typeface="Times New Roman" pitchFamily="18" charset="0"/>
                <a:cs typeface="Times New Roman" pitchFamily="18" charset="0"/>
              </a:rPr>
              <a:t>R</a:t>
            </a:r>
            <a:r>
              <a:rPr altLang="en-GB" lang="en-US" smtClean="0">
                <a:solidFill>
                  <a:srgbClr val="0070C0"/>
                </a:solidFill>
                <a:latin typeface="Times New Roman" pitchFamily="18" charset="0"/>
                <a:cs typeface="Times New Roman" pitchFamily="18" charset="0"/>
              </a:rPr>
              <a:t>K</a:t>
            </a:r>
            <a:r>
              <a:rPr altLang="en-GB" lang="en-US" smtClean="0">
                <a:solidFill>
                  <a:srgbClr val="0070C0"/>
                </a:solidFill>
                <a:latin typeface="Times New Roman" pitchFamily="18" charset="0"/>
                <a:cs typeface="Times New Roman" pitchFamily="18" charset="0"/>
              </a:rPr>
              <a:t>M</a:t>
            </a:r>
            <a:r>
              <a:rPr lang="en-US" smtClean="0">
                <a:solidFill>
                  <a:srgbClr val="0070C0"/>
                </a:solidFill>
                <a:latin typeface="Times New Roman" pitchFamily="18" charset="0"/>
                <a:cs typeface="Times New Roman" pitchFamily="18" charset="0"/>
              </a:rPr>
              <a:t>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a:t>
            </a:r>
            <a:r>
              <a:rPr altLang="en-GB" dirty="0" sz="2800" lang="en-US" smtClean="0">
                <a:solidFill>
                  <a:schemeClr val="tx1"/>
                </a:solidFill>
                <a:latin typeface="Times New Roman" pitchFamily="18" charset="0"/>
                <a:cs typeface="Times New Roman" pitchFamily="18" charset="0"/>
              </a:rPr>
              <a:t> </a:t>
            </a:r>
            <a:r>
              <a:rPr altLang="en-GB" dirty="0" sz="2800" lang="en-US" smtClean="0">
                <a:solidFill>
                  <a:schemeClr val="tx1"/>
                </a:solidFill>
                <a:latin typeface="Times New Roman" pitchFamily="18" charset="0"/>
                <a:cs typeface="Times New Roman" pitchFamily="18" charset="0"/>
              </a:rPr>
              <a:t>M</a:t>
            </a:r>
            <a:r>
              <a:rPr altLang="en-GB" dirty="0" sz="2800" lang="en-US" smtClean="0">
                <a:solidFill>
                  <a:schemeClr val="tx1"/>
                </a:solidFill>
                <a:latin typeface="Times New Roman" pitchFamily="18" charset="0"/>
                <a:cs typeface="Times New Roman" pitchFamily="18" charset="0"/>
              </a:rPr>
              <a:t>A</a:t>
            </a:r>
            <a:r>
              <a:rPr altLang="en-GB" dirty="0" sz="2800" lang="en-US" smtClean="0">
                <a:solidFill>
                  <a:schemeClr val="tx1"/>
                </a:solidFill>
                <a:latin typeface="Times New Roman" pitchFamily="18" charset="0"/>
                <a:cs typeface="Times New Roman" pitchFamily="18" charset="0"/>
              </a:rPr>
              <a:t>N</a:t>
            </a:r>
            <a:r>
              <a:rPr altLang="en-GB" dirty="0" sz="2800" lang="en-US" smtClean="0">
                <a:solidFill>
                  <a:schemeClr val="tx1"/>
                </a:solidFill>
                <a:latin typeface="Times New Roman" pitchFamily="18" charset="0"/>
                <a:cs typeface="Times New Roman" pitchFamily="18" charset="0"/>
              </a:rPr>
              <a:t>I</a:t>
            </a:r>
            <a:r>
              <a:rPr altLang="en-GB" dirty="0" sz="2800" lang="en-US" smtClean="0">
                <a:solidFill>
                  <a:schemeClr val="tx1"/>
                </a:solidFill>
                <a:latin typeface="Times New Roman" pitchFamily="18" charset="0"/>
                <a:cs typeface="Times New Roman" pitchFamily="18" charset="0"/>
              </a:rPr>
              <a:t>KANDA </a:t>
            </a:r>
            <a:r>
              <a:rPr altLang="en-GB" dirty="0" sz="2800" lang="en-US" smtClean="0">
                <a:solidFill>
                  <a:schemeClr val="tx1"/>
                </a:solidFill>
                <a:latin typeface="Times New Roman" pitchFamily="18" charset="0"/>
                <a:cs typeface="Times New Roman" pitchFamily="18" charset="0"/>
              </a:rPr>
              <a:t>S</a:t>
            </a:r>
            <a:r>
              <a:rPr altLang="en-GB" dirty="0" sz="2800" lang="en-US" smtClean="0">
                <a:solidFill>
                  <a:schemeClr val="tx1"/>
                </a:solidFill>
                <a:latin typeface="Times New Roman" pitchFamily="18" charset="0"/>
                <a:cs typeface="Times New Roman" pitchFamily="18" charset="0"/>
              </a:rPr>
              <a:t>U</a:t>
            </a:r>
            <a:r>
              <a:rPr altLang="en-GB" dirty="0" sz="2800" lang="en-US" smtClean="0">
                <a:solidFill>
                  <a:schemeClr val="tx1"/>
                </a:solidFill>
                <a:latin typeface="Times New Roman" pitchFamily="18" charset="0"/>
                <a:cs typeface="Times New Roman" pitchFamily="18" charset="0"/>
              </a:rPr>
              <a:t>D</a:t>
            </a:r>
            <a:r>
              <a:rPr altLang="en-GB" dirty="0" sz="2800" lang="en-US" smtClean="0">
                <a:solidFill>
                  <a:schemeClr val="tx1"/>
                </a:solidFill>
                <a:latin typeface="Times New Roman" pitchFamily="18" charset="0"/>
                <a:cs typeface="Times New Roman" pitchFamily="18" charset="0"/>
              </a:rPr>
              <a:t>H</a:t>
            </a:r>
            <a:r>
              <a:rPr altLang="en-GB" dirty="0" sz="2800" lang="en-US" smtClean="0">
                <a:solidFill>
                  <a:schemeClr val="tx1"/>
                </a:solidFill>
                <a:latin typeface="Times New Roman" pitchFamily="18" charset="0"/>
                <a:cs typeface="Times New Roman" pitchFamily="18" charset="0"/>
              </a:rPr>
              <a:t>AN</a:t>
            </a:r>
            <a:r>
              <a:rPr altLang="en-GB" dirty="0" sz="2800" lang="en-US" smtClean="0">
                <a:solidFill>
                  <a:schemeClr val="tx1"/>
                </a:solidFill>
                <a:latin typeface="Times New Roman" pitchFamily="18" charset="0"/>
                <a:cs typeface="Times New Roman" pitchFamily="18" charset="0"/>
              </a:rPr>
              <a:t>.</a:t>
            </a:r>
            <a:r>
              <a:rPr altLang="en-GB" dirty="0" sz="2800" lang="en-US" smtClean="0">
                <a:solidFill>
                  <a:schemeClr val="tx1"/>
                </a:solidFill>
                <a:latin typeface="Times New Roman" pitchFamily="18" charset="0"/>
                <a:cs typeface="Times New Roman" pitchFamily="18" charset="0"/>
              </a:rPr>
              <a:t>A</a:t>
            </a:r>
            <a:endParaRPr altLang="en-US" lang="zh-CN"/>
          </a:p>
          <a:p>
            <a:pPr algn="l"/>
            <a:r>
              <a:rPr dirty="0" sz="2800" lang="en-US" smtClean="0">
                <a:solidFill>
                  <a:schemeClr val="tx1"/>
                </a:solidFill>
                <a:latin typeface="Times New Roman" pitchFamily="18" charset="0"/>
                <a:cs typeface="Times New Roman" pitchFamily="18" charset="0"/>
              </a:rPr>
              <a:t>REGISTER NO: 312205</a:t>
            </a:r>
            <a:r>
              <a:rPr altLang="en-GB" dirty="0" sz="2800" lang="en-US" smtClean="0">
                <a:solidFill>
                  <a:schemeClr val="tx1"/>
                </a:solidFill>
                <a:latin typeface="Times New Roman" pitchFamily="18" charset="0"/>
                <a:cs typeface="Times New Roman" pitchFamily="18" charset="0"/>
              </a:rPr>
              <a:t>4</a:t>
            </a:r>
            <a:r>
              <a:rPr altLang="en-GB" dirty="0" sz="2800" lang="en-US" smtClean="0">
                <a:solidFill>
                  <a:schemeClr val="tx1"/>
                </a:solidFill>
                <a:latin typeface="Times New Roman" pitchFamily="18" charset="0"/>
                <a:cs typeface="Times New Roman" pitchFamily="18" charset="0"/>
              </a:rPr>
              <a:t>7</a:t>
            </a:r>
            <a:r>
              <a:rPr altLang="en-GB" dirty="0" sz="2800" lang="en-US" smtClean="0">
                <a:solidFill>
                  <a:schemeClr val="tx1"/>
                </a:solidFill>
                <a:latin typeface="Times New Roman" pitchFamily="18" charset="0"/>
                <a:cs typeface="Times New Roman" pitchFamily="18" charset="0"/>
              </a:rPr>
              <a:t>3</a:t>
            </a:r>
            <a:endParaRPr altLang="en-US" lang="zh-CN"/>
          </a:p>
          <a:p>
            <a:pPr algn="l"/>
            <a:r>
              <a:rPr dirty="0" sz="2800" lang="en-US" smtClean="0">
                <a:solidFill>
                  <a:schemeClr val="tx1"/>
                </a:solidFill>
                <a:latin typeface="Times New Roman" pitchFamily="18" charset="0"/>
                <a:cs typeface="Times New Roman" pitchFamily="18" charset="0"/>
              </a:rPr>
              <a:t>DEPARTMENT: B.COM (</a:t>
            </a:r>
            <a:r>
              <a:rPr altLang="en-GB" dirty="0" sz="2800" lang="en-US" smtClean="0">
                <a:solidFill>
                  <a:schemeClr val="tx1"/>
                </a:solidFill>
                <a:latin typeface="Times New Roman" pitchFamily="18" charset="0"/>
                <a:cs typeface="Times New Roman" pitchFamily="18" charset="0"/>
              </a:rPr>
              <a:t>A</a:t>
            </a:r>
            <a:r>
              <a:rPr altLang="en-GB" dirty="0" sz="2800" lang="en-US" smtClean="0">
                <a:solidFill>
                  <a:schemeClr val="tx1"/>
                </a:solidFill>
                <a:latin typeface="Times New Roman" pitchFamily="18" charset="0"/>
                <a:cs typeface="Times New Roman" pitchFamily="18" charset="0"/>
              </a:rPr>
              <a:t>c</a:t>
            </a:r>
            <a:r>
              <a:rPr altLang="en-GB" dirty="0" sz="2800" lang="en-US" smtClean="0">
                <a:solidFill>
                  <a:schemeClr val="tx1"/>
                </a:solidFill>
                <a:latin typeface="Times New Roman" pitchFamily="18" charset="0"/>
                <a:cs typeface="Times New Roman" pitchFamily="18" charset="0"/>
              </a:rPr>
              <a:t>c</a:t>
            </a:r>
            <a:r>
              <a:rPr altLang="en-GB" dirty="0" sz="2800" lang="en-US" smtClean="0">
                <a:solidFill>
                  <a:schemeClr val="tx1"/>
                </a:solidFill>
                <a:latin typeface="Times New Roman" pitchFamily="18" charset="0"/>
                <a:cs typeface="Times New Roman" pitchFamily="18" charset="0"/>
              </a:rPr>
              <a:t>ount</a:t>
            </a:r>
            <a:r>
              <a:rPr altLang="en-GB" dirty="0" sz="2800" lang="en-US" smtClean="0">
                <a:solidFill>
                  <a:schemeClr val="tx1"/>
                </a:solidFill>
                <a:latin typeface="Times New Roman" pitchFamily="18" charset="0"/>
                <a:cs typeface="Times New Roman" pitchFamily="18" charset="0"/>
              </a:rPr>
              <a:t>i</a:t>
            </a:r>
            <a:r>
              <a:rPr altLang="en-GB" dirty="0" sz="2800" lang="en-US" smtClean="0">
                <a:solidFill>
                  <a:schemeClr val="tx1"/>
                </a:solidFill>
                <a:latin typeface="Times New Roman" pitchFamily="18" charset="0"/>
                <a:cs typeface="Times New Roman" pitchFamily="18" charset="0"/>
              </a:rPr>
              <a:t>ng </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2024-08-28T08:37:30Z</dcterms:created>
  <dcterms:modified xsi:type="dcterms:W3CDTF">2024-09-03T04:49:51Z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8dc3d57588574a86800061490f813976</vt:lpwstr>
  </property>
</Properties>
</file>