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E38C8E00-599E-422F-9EF6-FF65B568C9D8}"/>
    <pc:docChg chg="modSld">
      <pc:chgData name="AYAZ BASHA F" userId="36c31523c938411c" providerId="LiveId" clId="{E38C8E00-599E-422F-9EF6-FF65B568C9D8}" dt="2024-03-26T06:13:18.951" v="49" actId="20577"/>
      <pc:docMkLst>
        <pc:docMk/>
      </pc:docMkLst>
      <pc:sldChg chg="modSp mod">
        <pc:chgData name="AYAZ BASHA F" userId="36c31523c938411c" providerId="LiveId" clId="{E38C8E00-599E-422F-9EF6-FF65B568C9D8}" dt="2024-03-26T06:13:18.951" v="49" actId="20577"/>
        <pc:sldMkLst>
          <pc:docMk/>
          <pc:sldMk cId="3262876417" sldId="256"/>
        </pc:sldMkLst>
        <pc:spChg chg="mod">
          <ac:chgData name="AYAZ BASHA F" userId="36c31523c938411c" providerId="LiveId" clId="{E38C8E00-599E-422F-9EF6-FF65B568C9D8}" dt="2024-03-26T06:13:18.951" v="49"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a:t>
            </a:r>
            <a:r>
              <a:rPr lang="en-US" sz="2800" b="1" smtClean="0">
                <a:solidFill>
                  <a:schemeClr val="tx1"/>
                </a:solidFill>
                <a:latin typeface="Arial"/>
                <a:cs typeface="Arial"/>
              </a:rPr>
              <a:t>MANIKANDAN M</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4</cp:revision>
  <dcterms:created xsi:type="dcterms:W3CDTF">2024-03-26T05:30:23Z</dcterms:created>
  <dcterms:modified xsi:type="dcterms:W3CDTF">2024-03-26T06:49:32Z</dcterms:modified>
</cp:coreProperties>
</file>