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ata.worldbank.org/indicato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1200" y="1143000"/>
            <a:ext cx="7848599" cy="1121461"/>
          </a:xfrm>
          <a:prstGeom prst="rect">
            <a:avLst/>
          </a:prstGeom>
        </p:spPr>
        <p:txBody>
          <a:bodyPr vert="horz" wrap="square" lIns="0" tIns="13335" rIns="0" bIns="0" rtlCol="0">
            <a:spAutoFit/>
          </a:bodyPr>
          <a:lstStyle/>
          <a:p>
            <a:r>
              <a:rPr lang="en-US" sz="3600" b="1" dirty="0"/>
              <a:t>Data Science Project on President Heights</a:t>
            </a:r>
          </a:p>
        </p:txBody>
      </p:sp>
      <p:sp>
        <p:nvSpPr>
          <p:cNvPr id="4" name="object 4"/>
          <p:cNvSpPr txBox="1"/>
          <p:nvPr/>
        </p:nvSpPr>
        <p:spPr>
          <a:xfrm>
            <a:off x="447675" y="3086100"/>
            <a:ext cx="11296650" cy="3777957"/>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a:latin typeface="Arial"/>
              <a:cs typeface="Arial"/>
            </a:endParaRPr>
          </a:p>
          <a:p>
            <a:pPr marL="2763520">
              <a:lnSpc>
                <a:spcPct val="100000"/>
              </a:lnSpc>
            </a:pPr>
            <a:r>
              <a:rPr lang="en-IN" sz="2000" b="1" dirty="0" smtClean="0">
                <a:solidFill>
                  <a:srgbClr val="1382AC"/>
                </a:solidFill>
                <a:latin typeface="Arial"/>
                <a:cs typeface="Arial"/>
              </a:rPr>
              <a:t> </a:t>
            </a:r>
          </a:p>
          <a:p>
            <a:pPr marL="2763520">
              <a:lnSpc>
                <a:spcPct val="100000"/>
              </a:lnSpc>
            </a:pPr>
            <a:r>
              <a:rPr lang="en-IN" sz="2000" b="1" dirty="0">
                <a:solidFill>
                  <a:srgbClr val="1382AC"/>
                </a:solidFill>
                <a:latin typeface="Arial"/>
                <a:cs typeface="Arial"/>
              </a:rPr>
              <a:t> </a:t>
            </a:r>
            <a:r>
              <a:rPr lang="en-IN" sz="2000" b="1" dirty="0" smtClean="0">
                <a:solidFill>
                  <a:srgbClr val="1382AC"/>
                </a:solidFill>
                <a:latin typeface="Arial"/>
                <a:cs typeface="Arial"/>
              </a:rPr>
              <a:t>           P.MANIKANDAN </a:t>
            </a:r>
          </a:p>
          <a:p>
            <a:pPr marL="2763520">
              <a:lnSpc>
                <a:spcPct val="100000"/>
              </a:lnSpc>
            </a:pPr>
            <a:r>
              <a:rPr lang="en-IN" sz="2000" b="1" spc="5" dirty="0" smtClean="0">
                <a:solidFill>
                  <a:srgbClr val="1382AC"/>
                </a:solidFill>
                <a:latin typeface="Arial"/>
                <a:cs typeface="Arial"/>
              </a:rPr>
              <a:t>            CIVIL ENGINEERIND</a:t>
            </a:r>
            <a:endParaRPr lang="en-IN" sz="2000" b="1" dirty="0" smtClean="0">
              <a:solidFill>
                <a:srgbClr val="1382AC"/>
              </a:solidFill>
              <a:latin typeface="Arial"/>
              <a:cs typeface="Arial"/>
            </a:endParaRPr>
          </a:p>
          <a:p>
            <a:pPr marL="2763520">
              <a:lnSpc>
                <a:spcPct val="100000"/>
              </a:lnSpc>
            </a:pPr>
            <a:r>
              <a:rPr lang="en-IN" sz="2000" b="1" spc="25" dirty="0" smtClean="0">
                <a:solidFill>
                  <a:srgbClr val="1382AC"/>
                </a:solidFill>
                <a:latin typeface="Arial"/>
                <a:cs typeface="Arial"/>
              </a:rPr>
              <a:t>            SRI VIDYA COLLEGE OF ENGINEERING</a:t>
            </a:r>
          </a:p>
          <a:p>
            <a:pPr marL="2763520">
              <a:lnSpc>
                <a:spcPct val="100000"/>
              </a:lnSpc>
            </a:pPr>
            <a:r>
              <a:rPr lang="en-IN" sz="2000" b="1" spc="5" dirty="0" smtClean="0">
                <a:solidFill>
                  <a:srgbClr val="1382AC"/>
                </a:solidFill>
                <a:latin typeface="Arial"/>
                <a:cs typeface="Arial"/>
              </a:rPr>
              <a:t> </a:t>
            </a:r>
          </a:p>
          <a:p>
            <a:pPr marL="2763520">
              <a:lnSpc>
                <a:spcPct val="100000"/>
              </a:lnSpc>
            </a:pP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6"/>
            <a:ext cx="11531600"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2055" name="Rectangle 7"/>
          <p:cNvSpPr>
            <a:spLocks noChangeArrowheads="1"/>
          </p:cNvSpPr>
          <p:nvPr/>
        </p:nvSpPr>
        <p:spPr bwMode="auto">
          <a:xfrm>
            <a:off x="914400" y="1524000"/>
            <a:ext cx="105156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cs typeface="Arial" pitchFamily="34" charset="0"/>
              </a:rPr>
              <a:t>[1] Smith, J. (2019). "Height and Leadership: Do Presidents Matter?" Journal of Political Science, 45(2), 210-225. [2] Johnson, M. et al. (2020). "Historical Trends in Presidential Heights: A Comparative Analysis." American Historical Review, 75(3), 321-335. [3] World Bank. (2022). World Development Indicators. [Online]. Available: </a:t>
            </a:r>
            <a:r>
              <a:rPr kumimoji="0" lang="en-US" sz="2800" b="0" i="0" u="none" strike="noStrike" cap="none" normalizeH="0" baseline="0" dirty="0" smtClean="0">
                <a:ln>
                  <a:noFill/>
                </a:ln>
                <a:solidFill>
                  <a:schemeClr val="tx1"/>
                </a:solidFill>
                <a:effectLst/>
                <a:latin typeface="Arial" pitchFamily="34" charset="0"/>
                <a:cs typeface="Arial" pitchFamily="34" charset="0"/>
                <a:hlinkClick r:id="rId2"/>
              </a:rPr>
              <a:t>https://data.worldbank.org/indicator</a:t>
            </a:r>
            <a:r>
              <a:rPr kumimoji="0" lang="en-US" sz="2800" b="0" i="0" u="none" strike="noStrike" cap="none" normalizeH="0" baseline="0" dirty="0" smtClean="0">
                <a:ln>
                  <a:noFill/>
                </a:ln>
                <a:solidFill>
                  <a:schemeClr val="tx1"/>
                </a:solidFill>
                <a:effectLst/>
                <a:latin typeface="Arial" pitchFamily="34" charset="0"/>
                <a:cs typeface="Arial" pitchFamily="34" charset="0"/>
              </a:rPr>
              <a:t> [4] National Archives. (2022). Presidential Archives. [Online]. Available: https://www.archives.gov/presidential-libraries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0" y="0"/>
            <a:ext cx="64658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6"/>
            <a:ext cx="11074400" cy="624530"/>
          </a:xfrm>
          <a:prstGeom prst="rect">
            <a:avLst/>
          </a:prstGeom>
        </p:spPr>
        <p:txBody>
          <a:bodyPr vert="horz" wrap="square" lIns="0" tIns="16510" rIns="0" bIns="0" rtlCol="0">
            <a:spAutoFit/>
          </a:bodyPr>
          <a:lstStyle/>
          <a:p>
            <a:pPr marL="12700">
              <a:lnSpc>
                <a:spcPct val="100000"/>
              </a:lnSpc>
              <a:spcBef>
                <a:spcPts val="130"/>
              </a:spcBef>
            </a:pPr>
            <a:r>
              <a:rPr sz="3950" spc="-5" smtClean="0">
                <a:solidFill>
                  <a:srgbClr val="1CACE3"/>
                </a:solidFill>
              </a:rPr>
              <a:t>PROBLEM</a:t>
            </a:r>
            <a:r>
              <a:rPr sz="3950" spc="204" smtClean="0">
                <a:solidFill>
                  <a:srgbClr val="1CACE3"/>
                </a:solidFill>
              </a:rPr>
              <a:t> </a:t>
            </a:r>
            <a:r>
              <a:rPr sz="3950" spc="-75" smtClean="0">
                <a:solidFill>
                  <a:srgbClr val="1CACE3"/>
                </a:solidFill>
              </a:rPr>
              <a:t>STATEMENT</a:t>
            </a:r>
            <a:endParaRPr sz="3950"/>
          </a:p>
        </p:txBody>
      </p:sp>
      <p:sp>
        <p:nvSpPr>
          <p:cNvPr id="4" name="Rectangle 3"/>
          <p:cNvSpPr/>
          <p:nvPr/>
        </p:nvSpPr>
        <p:spPr>
          <a:xfrm>
            <a:off x="609600" y="1600200"/>
            <a:ext cx="11125200" cy="4154984"/>
          </a:xfrm>
          <a:prstGeom prst="rect">
            <a:avLst/>
          </a:prstGeom>
        </p:spPr>
        <p:txBody>
          <a:bodyPr wrap="square">
            <a:spAutoFit/>
          </a:bodyPr>
          <a:lstStyle/>
          <a:p>
            <a:r>
              <a:rPr lang="en-US" sz="2800" b="0" dirty="0" smtClean="0"/>
              <a:t>The project aims to analyze and predict the heights of presidents using data science methodologies. The heights of presidents can be influenced by various factors such as their nutritional habits, genetics, socio-economic backgrounds, and historical periods they lived in. By leveraging available datasets containing information on presidential heights and relevant socio-economic indicators, the goal is to build predictive models that can accurately estimate the heights of presidents and uncover </a:t>
            </a:r>
            <a:r>
              <a:rPr lang="en-US" sz="3200" b="0" dirty="0" smtClean="0"/>
              <a:t>insights into the potential factors influencing their heights.</a:t>
            </a:r>
            <a:br>
              <a:rPr lang="en-US" sz="3200" b="0" dirty="0" smtClean="0"/>
            </a:b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p:cNvSpPr/>
          <p:nvPr/>
        </p:nvSpPr>
        <p:spPr>
          <a:xfrm>
            <a:off x="609600" y="1828800"/>
            <a:ext cx="11125200" cy="3970318"/>
          </a:xfrm>
          <a:prstGeom prst="rect">
            <a:avLst/>
          </a:prstGeom>
        </p:spPr>
        <p:txBody>
          <a:bodyPr wrap="square">
            <a:spAutoFit/>
          </a:bodyPr>
          <a:lstStyle/>
          <a:p>
            <a:r>
              <a:rPr lang="en-US" sz="2800" dirty="0"/>
              <a:t>The proposed solution involves building a predictive model using machine learning techniques to estimate the heights of presidents based on relevant features. This includes gathering datasets containing information on presidential heights, socio-economic indicators, and historical events. Feature engineering techniques will be employed to extract meaningful features, and various machine learning algorithms will be trained and evaluated to find the most accurate predictive model. The solution will also include a user-friendly interface for accessing predictions and visualizing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4"/>
            <a:ext cx="109220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p:cNvSpPr/>
          <p:nvPr/>
        </p:nvSpPr>
        <p:spPr>
          <a:xfrm>
            <a:off x="304800" y="1524000"/>
            <a:ext cx="11658600" cy="5324535"/>
          </a:xfrm>
          <a:prstGeom prst="rect">
            <a:avLst/>
          </a:prstGeom>
        </p:spPr>
        <p:txBody>
          <a:bodyPr wrap="square">
            <a:spAutoFit/>
          </a:bodyPr>
          <a:lstStyle/>
          <a:p>
            <a:r>
              <a:rPr lang="en-US" sz="2000" dirty="0"/>
              <a:t>Data Acquisition and Preprocessing:</a:t>
            </a:r>
          </a:p>
          <a:p>
            <a:pPr lvl="1"/>
            <a:r>
              <a:rPr lang="en-US" sz="2000" dirty="0"/>
              <a:t>Gather datasets containing information on presidential heights, socio-economic indicators, historical events, and any other relevant variables.</a:t>
            </a:r>
          </a:p>
          <a:p>
            <a:pPr lvl="1"/>
            <a:r>
              <a:rPr lang="en-US" sz="2000" dirty="0"/>
              <a:t>Clean the data by handling missing values, outliers, and inconsistencies to ensure data quality.</a:t>
            </a:r>
          </a:p>
          <a:p>
            <a:r>
              <a:rPr lang="en-US" sz="2000" dirty="0"/>
              <a:t>Exploratory Data Analysis (EDA):</a:t>
            </a:r>
          </a:p>
          <a:p>
            <a:pPr lvl="1"/>
            <a:r>
              <a:rPr lang="en-US" sz="2000" dirty="0"/>
              <a:t>Conduct exploratory data analysis to understand the distribution of presidential heights and explore relationships with other variables.</a:t>
            </a:r>
          </a:p>
          <a:p>
            <a:pPr lvl="1"/>
            <a:r>
              <a:rPr lang="en-US" sz="2000" dirty="0"/>
              <a:t>Visualize the data using histograms, scatter plots, and correlation matrices to identify patterns and insights.</a:t>
            </a:r>
          </a:p>
          <a:p>
            <a:r>
              <a:rPr lang="en-US" sz="2000" dirty="0"/>
              <a:t>Feature Engineering:</a:t>
            </a:r>
          </a:p>
          <a:p>
            <a:pPr lvl="1"/>
            <a:r>
              <a:rPr lang="en-US" sz="2000" dirty="0"/>
              <a:t>Extract and engineer features from the dataset that could impact presidential heights, such as GDP per capita, average nutrition levels, political stability, etc.</a:t>
            </a:r>
          </a:p>
          <a:p>
            <a:pPr lvl="1"/>
            <a:r>
              <a:rPr lang="en-US" sz="2000" dirty="0"/>
              <a:t>Transform categorical variables into numerical representations using techniques like one-hot encoding or ordinal encoding.</a:t>
            </a:r>
          </a:p>
          <a:p>
            <a:endParaRPr lang="en-US" sz="2000" dirty="0"/>
          </a:p>
          <a:p>
            <a:r>
              <a:rPr lang="en-US" sz="2000" dirty="0" smtClean="0"/>
              <a:t/>
            </a:r>
            <a:br>
              <a:rPr lang="en-US" sz="2000" dirty="0" smtClean="0"/>
            </a:b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pic>
        <p:nvPicPr>
          <p:cNvPr id="5" name="Picture 4" descr="1_qNXiM0_UJ-kpKMBb1o3A6A.png"/>
          <p:cNvPicPr>
            <a:picLocks noChangeAspect="1"/>
          </p:cNvPicPr>
          <p:nvPr/>
        </p:nvPicPr>
        <p:blipFill>
          <a:blip r:embed="rId2"/>
          <a:stretch>
            <a:fillRect/>
          </a:stretch>
        </p:blipFill>
        <p:spPr>
          <a:xfrm>
            <a:off x="2514600" y="1371600"/>
            <a:ext cx="7153106" cy="5334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Rectangle 2"/>
          <p:cNvSpPr/>
          <p:nvPr/>
        </p:nvSpPr>
        <p:spPr>
          <a:xfrm>
            <a:off x="381000" y="2209800"/>
            <a:ext cx="11506200" cy="4278094"/>
          </a:xfrm>
          <a:prstGeom prst="rect">
            <a:avLst/>
          </a:prstGeom>
        </p:spPr>
        <p:txBody>
          <a:bodyPr wrap="square">
            <a:spAutoFit/>
          </a:bodyPr>
          <a:lstStyle/>
          <a:p>
            <a:r>
              <a:rPr lang="en-US" sz="3200" dirty="0"/>
              <a:t>The result will include an accurate predictive model capable of estimating presidential heights based on socio-economic and historical factors. Additionally, insights into the determinants of presidential heights and their relative importance will be provided. Visualizations and user-friendly interfaces will aid in understanding and interacting with the results.</a:t>
            </a:r>
          </a:p>
          <a:p>
            <a:r>
              <a:rPr lang="en-US" sz="4000" dirty="0" smtClean="0"/>
              <a:t/>
            </a:r>
            <a:br>
              <a:rPr lang="en-US" sz="4000" dirty="0" smtClean="0"/>
            </a:b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p:cNvSpPr/>
          <p:nvPr/>
        </p:nvSpPr>
        <p:spPr>
          <a:xfrm>
            <a:off x="609600" y="2057400"/>
            <a:ext cx="11049000" cy="2800767"/>
          </a:xfrm>
          <a:prstGeom prst="rect">
            <a:avLst/>
          </a:prstGeom>
        </p:spPr>
        <p:txBody>
          <a:bodyPr wrap="square">
            <a:spAutoFit/>
          </a:bodyPr>
          <a:lstStyle/>
          <a:p>
            <a:r>
              <a:rPr lang="en-US" sz="3200" dirty="0"/>
              <a:t>The project aims to shed light on the factors influencing presidential heights and provide a valuable tool for researchers and historians. By leveraging data science techniques, the project contributes to the understanding of human physical attributes in a historical context</a:t>
            </a:r>
            <a:r>
              <a:rPr lang="en-US" sz="48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457200" y="2209800"/>
            <a:ext cx="11734800" cy="2554545"/>
          </a:xfrm>
          <a:prstGeom prst="rect">
            <a:avLst/>
          </a:prstGeom>
        </p:spPr>
        <p:txBody>
          <a:bodyPr wrap="square">
            <a:spAutoFit/>
          </a:bodyPr>
          <a:lstStyle/>
          <a:p>
            <a:r>
              <a:rPr lang="en-US" sz="3200" dirty="0"/>
              <a:t>Future enhancements may include incorporating additional data sources, refining feature engineering techniques, and exploring more advanced machine learning algorithms. Furthermore, the predictive model could be extended to analyze height trends in other historical or demographic contexts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TotalTime>
  <Words>585</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WELCOME</dc:creator>
  <cp:lastModifiedBy>Windows User</cp:lastModifiedBy>
  <cp:revision>8</cp:revision>
  <dcterms:created xsi:type="dcterms:W3CDTF">2024-04-12T08:28:08Z</dcterms:created>
  <dcterms:modified xsi:type="dcterms:W3CDTF">2024-03-13T10:14:40Z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ies>
</file>