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v>Rank 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v>Count</c:v>
          </c:tx>
          <c:dPt>
            <c:idx val="0"/>
            <c:invertIfNegative val="0"/>
            <c:marker>
              <c:symbol val="dot"/>
              <c:size val="5"/>
            </c:marker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invertIfNegative val="0"/>
            <c:marker>
              <c:symbol val="dash"/>
              <c:size val="5"/>
            </c:marker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invertIfNegative val="0"/>
            <c:marker>
              <c:symbol val="diamond"/>
              <c:size val="5"/>
            </c:marker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invertIfNegative val="0"/>
            <c:marker>
              <c:symbol val="square"/>
              <c:size val="5"/>
            </c:marker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invertIfNegative val="0"/>
            <c:marker>
              <c:symbol val="triangle"/>
              <c:size val="5"/>
            </c:marker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10/10/2024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4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7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9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10/10/2024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547126" y="3197541"/>
            <a:ext cx="9745196" cy="15392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MANIKANDAN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unm1455251122342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	: B. COM(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CORPORATESECRETARYSHIP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&amp; SCIENCE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0">
            <a:off x="1447800" y="1600200"/>
            <a:ext cx="7019926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 the distribution of ranks and identify any patterns or anomalies.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Evaluation: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Determine how the distribution affects organizational performance and employee satisfaction.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Optimization: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adjustments or initiatives to balance the rank distribution and improve organizational outcomes.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7772400" y="368687"/>
            <a:ext cx="304800" cy="16471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39" name="矩形"/>
          <p:cNvSpPr/>
          <p:nvPr/>
        </p:nvSpPr>
        <p:spPr>
          <a:xfrm rot="0">
            <a:off x="1219200" y="2305615"/>
            <a:ext cx="8050604" cy="26060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963556" y="1897683"/>
            <a:ext cx="6473939" cy="3025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altLang="en-US" baseline="0" b="0" cap="none" sz="2800" i="0" kern="1200" lang="zh-CN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0">
            <a:off x="990600" y="2133600"/>
            <a:ext cx="79248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distribution of employee ranks to evaluate its impact on the organization and propose strategies for optimizing rank distribution and addressing potential imbalances.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21600000">
            <a:off x="598467" y="2225855"/>
            <a:ext cx="8991600" cy="34442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altLang="zh-CN" baseline="0" b="1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make informed decisions on rank distribution and its effects on performance.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HR: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optimizing employee development programs and career progression strategies.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understanding the impact of rank distribution on career development and opportunities.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21600000">
            <a:off x="3097847" y="1870740"/>
            <a:ext cx="6704985" cy="3444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altLang="zh-CN" baseline="0" b="1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rank distribution and its implications for organizational effectiveness.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strategies to balance rank distribution and enhance overall performance.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8" name="矩形"/>
          <p:cNvSpPr/>
          <p:nvPr/>
        </p:nvSpPr>
        <p:spPr>
          <a:xfrm rot="0">
            <a:off x="1385994" y="2133600"/>
            <a:ext cx="7543799" cy="3025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Distribution:</a:t>
            </a:r>
            <a:endParaRPr altLang="zh-CN" baseline="0" b="1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1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1: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14 employees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2: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18 employees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3: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 employees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4: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89 employees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5: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44 employees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2245297" y="2359474"/>
            <a:ext cx="8534018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30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altLang="zh-CN" baseline="0" b="0" cap="none" sz="30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it helps to find out the efficiency and effective workers</a:t>
            </a:r>
            <a:endParaRPr altLang="en-US" baseline="0" b="0" cap="none" sz="30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2024-03-26T21:07:22Z</dcterms:created>
  <dcterms:modified xsi:type="dcterms:W3CDTF">2024-10-10T05:46:13Z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77367f59d2ec4926b10a15459c184feb</vt:lpwstr>
  </property>
</Properties>
</file>