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96" y="-528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wath\AppData\Local\Microsoft\Windows\INetCache\IE\UYMNLEN1\saranya.b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213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</c:v>
                </c:pt>
                <c:pt idx="1">
                  <c:v>57</c:v>
                </c:pt>
                <c:pt idx="2">
                  <c:v>54</c:v>
                </c:pt>
                <c:pt idx="3">
                  <c:v>39</c:v>
                </c:pt>
                <c:pt idx="4">
                  <c:v>50</c:v>
                </c:pt>
                <c:pt idx="5">
                  <c:v>57</c:v>
                </c:pt>
                <c:pt idx="6">
                  <c:v>50</c:v>
                </c:pt>
                <c:pt idx="7">
                  <c:v>56</c:v>
                </c:pt>
                <c:pt idx="8">
                  <c:v>52</c:v>
                </c:pt>
                <c:pt idx="9">
                  <c:v>48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</c:v>
                </c:pt>
                <c:pt idx="1">
                  <c:v>44</c:v>
                </c:pt>
                <c:pt idx="2">
                  <c:v>53</c:v>
                </c:pt>
                <c:pt idx="3">
                  <c:v>55</c:v>
                </c:pt>
                <c:pt idx="4">
                  <c:v>50</c:v>
                </c:pt>
                <c:pt idx="5">
                  <c:v>40</c:v>
                </c:pt>
                <c:pt idx="6">
                  <c:v>51</c:v>
                </c:pt>
                <c:pt idx="7">
                  <c:v>48</c:v>
                </c:pt>
                <c:pt idx="8">
                  <c:v>49</c:v>
                </c:pt>
                <c:pt idx="9">
                  <c:v>47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</c:v>
                </c:pt>
                <c:pt idx="1">
                  <c:v>44</c:v>
                </c:pt>
                <c:pt idx="2">
                  <c:v>47</c:v>
                </c:pt>
                <c:pt idx="3">
                  <c:v>63</c:v>
                </c:pt>
                <c:pt idx="4">
                  <c:v>54</c:v>
                </c:pt>
                <c:pt idx="5">
                  <c:v>46</c:v>
                </c:pt>
                <c:pt idx="6">
                  <c:v>56</c:v>
                </c:pt>
                <c:pt idx="7">
                  <c:v>63</c:v>
                </c:pt>
                <c:pt idx="8">
                  <c:v>49</c:v>
                </c:pt>
                <c:pt idx="9">
                  <c:v>61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accent1"/>
    </a:soli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" y="1104900"/>
            <a:ext cx="1743075" cy="1333500"/>
            <a:chOff x="742950" y="1104900"/>
            <a:chExt cx="1743075" cy="1333500"/>
          </a:xfrm>
          <a:effectLst/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9296400" y="18288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568325" y="19685"/>
            <a:ext cx="10513695" cy="579755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16510" rIns="0" bIns="0" rtlCol="0">
            <a:no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306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</a:t>
            </a:r>
            <a:r>
              <a:rPr lang="en-IN" altLang="en-US" sz="2400" b="1" dirty="0"/>
              <a:t>MANIKANDAN.V</a:t>
            </a:r>
            <a:endParaRPr lang="en-US" sz="2400" b="1" dirty="0"/>
          </a:p>
          <a:p>
            <a:r>
              <a:rPr lang="en-US" sz="2400" b="1" dirty="0"/>
              <a:t>REGISTER NO</a:t>
            </a:r>
            <a:r>
              <a:rPr lang="en-US" sz="2400" b="1"/>
              <a:t>: </a:t>
            </a:r>
            <a:r>
              <a:rPr lang="en-US" sz="2400" b="1" smtClean="0"/>
              <a:t>312204</a:t>
            </a:r>
            <a:r>
              <a:rPr lang="en-IN" altLang="en-US" sz="2400" b="1" smtClean="0"/>
              <a:t>908</a:t>
            </a:r>
            <a:endParaRPr lang="en-US" sz="2400" b="1" dirty="0"/>
          </a:p>
          <a:p>
            <a:r>
              <a:rPr lang="en-US" sz="2400" b="1" dirty="0"/>
              <a:t>DEPARTMENT: B.COM (GENERAL)</a:t>
            </a:r>
            <a:endParaRPr lang="en-US" sz="2400" b="1" dirty="0"/>
          </a:p>
          <a:p>
            <a:r>
              <a:rPr lang="en-US" sz="2400" b="1" dirty="0"/>
              <a:t>COLLEGE: NAZARETH COLLEGE OF ARTS AND SCIENCE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US" sz="2400" b="1" dirty="0"/>
          </a:p>
          <a:p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u="sng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u="sng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u="sng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u="sng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u="sng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u="sng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u="sng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u="sng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u="sng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9775" y="1389380"/>
            <a:ext cx="8545830" cy="45053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REGRESSION ANALYSIS</a:t>
            </a:r>
            <a:r>
              <a:rPr lang="en-IN" dirty="0"/>
              <a:t>:</a:t>
            </a:r>
            <a:endParaRPr lang="en-IN" dirty="0"/>
          </a:p>
          <a:p>
            <a:r>
              <a:rPr lang="en-IN" dirty="0"/>
              <a:t>                                           </a:t>
            </a:r>
            <a:r>
              <a:rPr lang="en-IN" dirty="0">
                <a:cs typeface="+mn-lt"/>
              </a:rPr>
              <a:t>PREDICT EMPLOYEE PERFORMANCE BASED ON HYSTORICAL DATA</a:t>
            </a: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CLUSTER ANALYSIS</a:t>
            </a:r>
            <a:r>
              <a:rPr lang="en-IN" dirty="0"/>
              <a:t>: </a:t>
            </a:r>
            <a:endParaRPr lang="en-IN" dirty="0"/>
          </a:p>
          <a:p>
            <a:r>
              <a:rPr lang="en-IN" dirty="0"/>
              <a:t>                                        </a:t>
            </a:r>
            <a:endParaRPr lang="en-IN" dirty="0"/>
          </a:p>
          <a:p>
            <a:r>
              <a:rPr lang="en-IN" dirty="0"/>
              <a:t>                                            GROUP EMPLOYEES WITH SIMILAR PERFORMANCE</a:t>
            </a:r>
            <a:endParaRPr lang="en-IN" dirty="0"/>
          </a:p>
          <a:p>
            <a:r>
              <a:rPr lang="en-IN" dirty="0"/>
              <a:t> CHARACTERISTICS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DECISION TREES</a:t>
            </a:r>
            <a:r>
              <a:rPr lang="en-IN" dirty="0"/>
              <a:t>:</a:t>
            </a:r>
            <a:endParaRPr lang="en-IN" dirty="0"/>
          </a:p>
          <a:p>
            <a:r>
              <a:rPr lang="en-IN" dirty="0"/>
              <a:t>                                        IDENTIFY KEY FACTORS INFLUENCING EMPLOYE PERFORMANCE 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CONDITIONAL FORMATTING</a:t>
            </a:r>
            <a:r>
              <a:rPr lang="en-IN" dirty="0"/>
              <a:t>: </a:t>
            </a:r>
            <a:endParaRPr lang="en-IN" dirty="0"/>
          </a:p>
          <a:p>
            <a:r>
              <a:rPr lang="en-IN" dirty="0"/>
              <a:t>                                         HIGHLIGHT PERFORMANCE TREND &amp; OUTLINES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 </a:t>
            </a:r>
            <a:r>
              <a:rPr lang="en-IN" b="1" dirty="0"/>
              <a:t>PIVOT TABLES</a:t>
            </a:r>
            <a:r>
              <a:rPr lang="en-IN" dirty="0"/>
              <a:t>: </a:t>
            </a:r>
            <a:endParaRPr lang="en-IN" dirty="0"/>
          </a:p>
          <a:p>
            <a:r>
              <a:rPr lang="en-IN" dirty="0"/>
              <a:t>                                     ANALYZE &amp; SUMMARIZE LARGE DATASETS     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R</a:t>
            </a:r>
            <a:r>
              <a:rPr u="sng" spc="-40" dirty="0"/>
              <a:t>E</a:t>
            </a:r>
            <a:r>
              <a:rPr u="sng" spc="15" dirty="0"/>
              <a:t>S</a:t>
            </a:r>
            <a:r>
              <a:rPr u="sng" spc="-30" dirty="0"/>
              <a:t>U</a:t>
            </a:r>
            <a:r>
              <a:rPr u="sng" spc="-405" dirty="0"/>
              <a:t>L</a:t>
            </a:r>
            <a:r>
              <a:rPr u="sng" dirty="0"/>
              <a:t>TS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990600" y="1599565"/>
          <a:ext cx="8759825" cy="4439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377" y="1447800"/>
            <a:ext cx="8464868" cy="36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  EMPOWERS DATA DRIVEN DECISION MAKING ENHANCE PERFORMANCE MANAGEMENT BOOSTS EMPLOYEE ENGAGEMENT AND GROWTH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  BY LEVERAGING EXCEL FOR EMPLOYEE PERFORMANCE ANALYSIS , ORGANIZATION.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 UNLOCK EMPLOYEE POTENTIAL DRIVE BUSINESSSUCESS STAY COMPETITIVE IN THE MARKET 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 EMBRACE DATA DRIVEN PERFORMANCE MANAGEMENT &amp; EMPOWER YOUR WORK FORCE TO EXCE</a:t>
            </a: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5" dirty="0"/>
              <a:t>PROJECT</a:t>
            </a:r>
            <a:r>
              <a:rPr sz="4250" u="sng" spc="-85" dirty="0"/>
              <a:t> </a:t>
            </a:r>
            <a:r>
              <a:rPr sz="4250" u="sng" spc="25" dirty="0"/>
              <a:t>TITLE</a:t>
            </a:r>
            <a:endParaRPr sz="4250" u="sng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18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150068" y="1857374"/>
            <a:ext cx="6317532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• </a:t>
            </a:r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DATA COLECTION &amp; MANAGEMENT OF EMPLOYEE PERFORMANCE DATA.</a:t>
            </a:r>
            <a:endParaRPr lang="en-US" dirty="0"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 • VISUALIZATION OF EMPLOYEE PERFORMANCE TRENDS &amp; COMPARISIONS USING CHART, GRAPH &amp; DASHBOARD.</a:t>
            </a:r>
            <a:endParaRPr lang="en-US" dirty="0"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 • ANALYSIS OF PERFORMANCE MATRICS BY DEPARTMENT, TEAM, OR INDIVIDUAL.</a:t>
            </a:r>
            <a:endParaRPr lang="en-IN" dirty="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6" name="TextBox 15"/>
          <p:cNvSpPr txBox="1"/>
          <p:nvPr/>
        </p:nvSpPr>
        <p:spPr>
          <a:xfrm>
            <a:off x="914400" y="1908994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1908994"/>
            <a:ext cx="82369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/>
              <a:t> IDENTIFICATION OF TOP PRFORMERS, UNDERPERFORMER, &amp; TRAINING NEEDS</a:t>
            </a:r>
            <a:endParaRPr lang="en-US" i="1" dirty="0"/>
          </a:p>
          <a:p>
            <a:endParaRPr lang="en-US" i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/>
              <a:t>  DEPARTMENTAL &amp; TEAM PERFORMANCE COMPARAISION. </a:t>
            </a:r>
            <a:endParaRPr lang="en-US" i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i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/>
              <a:t> PERFORMANCE MATIRIC CALCULATION &amp; ANALYSIS.</a:t>
            </a:r>
            <a:endParaRPr lang="en-US" i="1" dirty="0"/>
          </a:p>
          <a:p>
            <a:endParaRPr lang="en-US" i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/>
              <a:t>  DATA COLLECTION &amp; MANAGEMENT</a:t>
            </a:r>
            <a:endParaRPr lang="en-IN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857375"/>
            <a:ext cx="8160774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HR MANAGERS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DEPARTMENT HEADS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TEAM LEAD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EMPLOYEES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TALENT MANAGEMENT TEAMS</a:t>
            </a:r>
            <a:endParaRPr lang="en-US" b="1" dirty="0"/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/>
              <a:t> BY CONSIDERING THE NEEDS &amp; REQUIREMENTS OF THESE END USERS, YOU CAN DESIGN AN EFFECTIVE EMPLOYEE PERFORMANCE ANALYSIS SYSTEM IN EXCEL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1817925"/>
            <a:ext cx="5943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i="1" dirty="0"/>
              <a:t>AUTOMATED PERFORMANCE TRACKING</a:t>
            </a:r>
            <a:endParaRPr lang="en-IN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i="1" dirty="0"/>
              <a:t> CUSTOMIZABLE DASHBOARDS </a:t>
            </a:r>
            <a:endParaRPr lang="en-IN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i="1" dirty="0"/>
              <a:t> DATA-DRIVEN INSIGHT</a:t>
            </a:r>
            <a:endParaRPr lang="en-IN" i="1" dirty="0"/>
          </a:p>
          <a:p>
            <a:endParaRPr lang="en-IN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i="1" dirty="0"/>
              <a:t>  ENHANCED DECISION-MAKING</a:t>
            </a:r>
            <a:endParaRPr lang="en-IN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i="1" dirty="0"/>
              <a:t>  IMPROVED EMPLOYEE ENGAGEMENT</a:t>
            </a:r>
            <a:endParaRPr lang="en-IN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i="1" dirty="0"/>
              <a:t>  STREAMLINED PERFORMANCE MANAGEMENT</a:t>
            </a:r>
            <a:endParaRPr lang="en-IN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i="1" dirty="0"/>
              <a:t> </a:t>
            </a:r>
            <a:r>
              <a:rPr lang="en-IN" i="1" dirty="0" err="1"/>
              <a:t>vSTRATEGIC</a:t>
            </a:r>
            <a:r>
              <a:rPr lang="en-IN" i="1" dirty="0"/>
              <a:t> WORKFORCE PLANNING</a:t>
            </a:r>
            <a:endParaRPr lang="en-IN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Dataset </a:t>
            </a:r>
            <a:r>
              <a:rPr lang="en-IN" u="sng" dirty="0"/>
              <a:t>Description</a:t>
            </a:r>
            <a:endParaRPr lang="en-IN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582340"/>
            <a:ext cx="6100916" cy="36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i="1" dirty="0">
                <a:cs typeface="+mn-lt"/>
              </a:rPr>
              <a:t> EMPLOYEE INFORMATION TABLE </a:t>
            </a:r>
            <a:endParaRPr lang="en-IN" i="1" dirty="0">
              <a:cs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i="1" dirty="0">
                <a:cs typeface="+mn-lt"/>
              </a:rPr>
              <a:t> PERFORMANCE METRICS TABLE</a:t>
            </a:r>
            <a:endParaRPr lang="en-IN" i="1" dirty="0">
              <a:cs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i="1" dirty="0">
                <a:cs typeface="+mn-lt"/>
              </a:rPr>
              <a:t> PERFORMANCE EVALUATIONS TABLE</a:t>
            </a:r>
            <a:endParaRPr lang="en-IN" i="1" dirty="0">
              <a:cs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i="1" dirty="0">
                <a:cs typeface="+mn-lt"/>
              </a:rPr>
              <a:t> TRAINING &amp; DEVELOPMENT TABLE</a:t>
            </a:r>
            <a:endParaRPr lang="en-IN" i="1" dirty="0">
              <a:cs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i="1" dirty="0">
                <a:cs typeface="+mn-lt"/>
              </a:rPr>
              <a:t> FEEDBACK &amp; SURVEYS TABLE </a:t>
            </a:r>
            <a:endParaRPr lang="en-IN" i="1" dirty="0">
              <a:cs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i="1" dirty="0">
                <a:cs typeface="+mn-lt"/>
              </a:rPr>
              <a:t> SALES/PRODUCTION DATA TABLE</a:t>
            </a:r>
            <a:r>
              <a:rPr lang="en-IN" dirty="0">
                <a:latin typeface="Aptos Display" panose="020B0004020202020204" pitchFamily="34" charset="0"/>
              </a:rPr>
              <a:t> </a:t>
            </a:r>
            <a:endParaRPr lang="en-IN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         </a:t>
            </a:r>
            <a:r>
              <a:rPr lang="en-IN" dirty="0">
                <a:latin typeface="Arial Black" panose="020B0A04020102020204" pitchFamily="34" charset="0"/>
              </a:rPr>
              <a:t>DATA TYPE INCLUEDS:                 </a:t>
            </a:r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/>
              <a:t>                       </a:t>
            </a:r>
            <a:r>
              <a:rPr lang="en-IN" dirty="0">
                <a:cs typeface="+mn-lt"/>
              </a:rPr>
              <a:t>A.  EMPLOYEER ID</a:t>
            </a:r>
            <a:endParaRPr lang="en-IN" dirty="0">
              <a:cs typeface="+mn-lt"/>
            </a:endParaRPr>
          </a:p>
          <a:p>
            <a:r>
              <a:rPr lang="en-IN" dirty="0">
                <a:cs typeface="+mn-lt"/>
              </a:rPr>
              <a:t>                        B.   DEPARTMENT </a:t>
            </a:r>
            <a:endParaRPr lang="en-IN" dirty="0">
              <a:cs typeface="+mn-lt"/>
            </a:endParaRPr>
          </a:p>
          <a:p>
            <a:r>
              <a:rPr lang="en-IN" dirty="0">
                <a:cs typeface="+mn-lt"/>
              </a:rPr>
              <a:t>                        C.  RATINGS</a:t>
            </a:r>
            <a:endParaRPr lang="en-IN" dirty="0">
              <a:cs typeface="+mn-lt"/>
            </a:endParaRPr>
          </a:p>
          <a:p>
            <a:r>
              <a:rPr lang="en-IN" dirty="0">
                <a:cs typeface="+mn-lt"/>
              </a:rPr>
              <a:t>                        D.  GOAL </a:t>
            </a:r>
            <a:endParaRPr lang="en-IN" dirty="0">
              <a:cs typeface="+mn-lt"/>
            </a:endParaRPr>
          </a:p>
          <a:p>
            <a:r>
              <a:rPr lang="en-IN" dirty="0">
                <a:cs typeface="+mn-lt"/>
              </a:rPr>
              <a:t>                        E.  COMMENTS  </a:t>
            </a:r>
            <a:r>
              <a:rPr lang="en-IN" dirty="0">
                <a:latin typeface="Aptos Display" panose="020B0004020202020204" pitchFamily="34" charset="0"/>
              </a:rPr>
              <a:t>  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1250" y="1695451"/>
            <a:ext cx="6770124" cy="424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     AUTOMATED PERFORMANCE TRACKING</a:t>
            </a:r>
            <a:r>
              <a:rPr lang="en-IN" dirty="0"/>
              <a:t>:</a:t>
            </a:r>
            <a:endParaRPr lang="en-IN" dirty="0"/>
          </a:p>
          <a:p>
            <a:r>
              <a:rPr lang="en-IN" dirty="0"/>
              <a:t>                    </a:t>
            </a:r>
            <a:r>
              <a:rPr lang="en-IN" dirty="0">
                <a:cs typeface="+mn-lt"/>
              </a:rPr>
              <a:t>EFFORTLESSLY MONITOR EMPLOYEE PERFORMANCE METRICS, ELIMINATING MANUAL DATA ENTRY</a:t>
            </a:r>
            <a:endParaRPr lang="en-IN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PREDICTIVE ANALYTICS</a:t>
            </a:r>
            <a:r>
              <a:rPr lang="en-IN" dirty="0"/>
              <a:t>: </a:t>
            </a:r>
            <a:endParaRPr lang="en-IN" dirty="0"/>
          </a:p>
          <a:p>
            <a:r>
              <a:rPr lang="en-IN" dirty="0"/>
              <a:t>                  </a:t>
            </a:r>
            <a:r>
              <a:rPr lang="en-IN" dirty="0">
                <a:cs typeface="+mn-lt"/>
              </a:rPr>
              <a:t> IDENTIFY POTENTIAL PERFORMANCE ISSUES BEFORE THEY ARISE, ENABLING PROACTIVE INTERVENTIONS</a:t>
            </a:r>
            <a:r>
              <a:rPr lang="en-IN" dirty="0">
                <a:latin typeface="Aptos Display" panose="020B0004020202020204" pitchFamily="34" charset="0"/>
              </a:rPr>
              <a:t>                           </a:t>
            </a:r>
            <a:endParaRPr lang="en-IN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CUSTOMIZABLE PERFORMANCE METRICS</a:t>
            </a:r>
            <a:r>
              <a:rPr lang="en-IN" dirty="0"/>
              <a:t>:</a:t>
            </a:r>
            <a:endParaRPr lang="en-IN" dirty="0"/>
          </a:p>
          <a:p>
            <a:r>
              <a:rPr lang="en-IN" dirty="0"/>
              <a:t>                  </a:t>
            </a:r>
            <a:r>
              <a:rPr lang="en-IN" dirty="0">
                <a:cs typeface="+mn-lt"/>
              </a:rPr>
              <a:t>   </a:t>
            </a:r>
            <a:r>
              <a:rPr lang="en-IN" dirty="0">
                <a:cs typeface="+mn-lt"/>
              </a:rPr>
              <a:t>ALIGN METRICS WITH ORGANIZATION GOALS, ENSURING RELEVANT PERFORMANCE MEASUEMENT. </a:t>
            </a:r>
            <a:endParaRPr lang="en-IN" dirty="0">
              <a:cs typeface="+mn-lt"/>
            </a:endParaRPr>
          </a:p>
          <a:p>
            <a:r>
              <a:rPr lang="en-IN" dirty="0"/>
              <a:t>          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REAL TIME REPORTING</a:t>
            </a:r>
            <a:r>
              <a:rPr lang="en-IN" dirty="0"/>
              <a:t>:</a:t>
            </a:r>
            <a:endParaRPr lang="en-IN" dirty="0"/>
          </a:p>
          <a:p>
            <a:r>
              <a:rPr lang="en-IN" dirty="0"/>
              <a:t>                     </a:t>
            </a:r>
            <a:r>
              <a:rPr lang="en-IN" dirty="0">
                <a:cs typeface="+mn-lt"/>
              </a:rPr>
              <a:t>GENERATE INSTANT REPORTS, FACILITATING TIMELY DECISION-MAKING</a:t>
            </a:r>
            <a:endParaRPr lang="en-IN" dirty="0"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3335</Words>
  <Application>WPS Presentation</Application>
  <PresentationFormat>Custom</PresentationFormat>
  <Paragraphs>161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Times New Roman</vt:lpstr>
      <vt:lpstr>Roboto</vt:lpstr>
      <vt:lpstr>Aptos Display</vt:lpstr>
      <vt:lpstr>Segoe Print</vt:lpstr>
      <vt:lpstr>Courier New</vt:lpstr>
      <vt:lpstr>Arial Black</vt:lpstr>
      <vt:lpstr>Calibri</vt:lpstr>
      <vt:lpstr>Microsoft YaHei</vt:lpstr>
      <vt:lpstr>Arial Unicode MS</vt:lpstr>
      <vt:lpstr>Bahnschrift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25</cp:revision>
  <dcterms:created xsi:type="dcterms:W3CDTF">2024-03-29T15:07:00Z</dcterms:created>
  <dcterms:modified xsi:type="dcterms:W3CDTF">2024-09-06T09:08:26Z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2024-03-20T20:00:00Z</vt:filetime>
  </property>
  <property fmtid="{D5CDD505-2E9C-101B-9397-08002B2CF9AE}" pid="3" name="LastSaved">
    <vt:filetime>2024-03-28T20:00:00Z</vt:filetime>
  </property>
  <property fmtid="{D5CDD505-2E9C-101B-9397-08002B2CF9AE}" pid="4" name="ICV">
    <vt:lpwstr>81F25C5B45EE4988865487559DA36480_13</vt:lpwstr>
  </property>
  <property fmtid="{D5CDD505-2E9C-101B-9397-08002B2CF9AE}" pid="5" name="KSOProductBuildVer">
    <vt:lpwstr>1033-12.2.0.17562</vt:lpwstr>
  </property>
</Properties>
</file>