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notesMasterIdLst>
    <p:notesMasterId r:id="rId15"/>
  </p:notesMasterIdLst>
  <p:sldIdLst>
    <p:sldId id="256" r:id="rId2"/>
    <p:sldId id="271" r:id="rId3"/>
    <p:sldId id="272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  <p:sldId id="273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5418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3839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32884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6444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00468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01924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39417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9951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47852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95918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9045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364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1278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5619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3534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446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5678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32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80661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676275" y="219075"/>
            <a:ext cx="7629525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Digital Portfolio </a:t>
            </a:r>
            <a:br>
              <a:rPr lang="en-US" sz="3600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z="3600" spc="15" dirty="0">
              <a:latin typeface="Algerian" panose="04020705040A02060702" pitchFamily="82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00200" y="2905125"/>
            <a:ext cx="8610600" cy="23698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Calisto MT" panose="02040603050505030304" pitchFamily="18" charset="0"/>
              </a:rPr>
              <a:t>STUDENT NAME</a:t>
            </a:r>
            <a:r>
              <a:rPr lang="en-US" sz="2400" dirty="0"/>
              <a:t>: </a:t>
            </a:r>
            <a:r>
              <a:rPr lang="en-US" sz="2400" dirty="0" err="1">
                <a:latin typeface="Book Antiqua" panose="02040602050305030304" pitchFamily="18" charset="0"/>
              </a:rPr>
              <a:t>Manikandan.P</a:t>
            </a:r>
            <a:endParaRPr lang="en-US" sz="2800" i="1" dirty="0">
              <a:latin typeface="Book Antiqua" panose="02040602050305030304" pitchFamily="18" charset="0"/>
            </a:endParaRPr>
          </a:p>
          <a:p>
            <a:r>
              <a:rPr lang="en-US" sz="2400" b="1" dirty="0">
                <a:latin typeface="Calisto MT" panose="02040603050505030304" pitchFamily="18" charset="0"/>
              </a:rPr>
              <a:t>REGISTER NO AND NMID</a:t>
            </a:r>
            <a:r>
              <a:rPr lang="en-US" sz="2400" dirty="0"/>
              <a:t>: </a:t>
            </a:r>
            <a:r>
              <a:rPr lang="en-US" sz="2400" i="1" dirty="0">
                <a:latin typeface="Book Antiqua" panose="02040602050305030304" pitchFamily="18" charset="0"/>
              </a:rPr>
              <a:t>asunm1112401111033022</a:t>
            </a:r>
            <a:endParaRPr lang="en-US" sz="2400" i="1" dirty="0">
              <a:latin typeface="Book Antiqua" panose="02040602050305030304" pitchFamily="18" charset="0"/>
              <a:cs typeface="Calibri"/>
            </a:endParaRPr>
          </a:p>
          <a:p>
            <a:r>
              <a:rPr lang="en-US" sz="2400" b="1" dirty="0">
                <a:latin typeface="Calisto MT" panose="02040603050505030304" pitchFamily="18" charset="0"/>
              </a:rPr>
              <a:t>DEPARTMENT</a:t>
            </a:r>
            <a:r>
              <a:rPr lang="en-US" sz="2400" i="1" dirty="0"/>
              <a:t>: </a:t>
            </a:r>
            <a:r>
              <a:rPr lang="en-US" sz="2400" i="1" dirty="0">
                <a:latin typeface="Book Antiqua" panose="02040602050305030304" pitchFamily="18" charset="0"/>
              </a:rPr>
              <a:t>BCA</a:t>
            </a:r>
          </a:p>
          <a:p>
            <a:r>
              <a:rPr lang="en-US" sz="2400" b="1" dirty="0">
                <a:latin typeface="Calisto MT" panose="02040603050505030304" pitchFamily="18" charset="0"/>
              </a:rPr>
              <a:t>COLLEGE</a:t>
            </a:r>
            <a:r>
              <a:rPr lang="en-US" sz="2400" dirty="0"/>
              <a:t>: </a:t>
            </a:r>
            <a:r>
              <a:rPr lang="en-US" sz="2400" i="1" dirty="0" err="1">
                <a:latin typeface="Book Antiqua" panose="02040602050305030304" pitchFamily="18" charset="0"/>
              </a:rPr>
              <a:t>Loganatha</a:t>
            </a:r>
            <a:r>
              <a:rPr lang="en-US" sz="2400" i="1" dirty="0">
                <a:latin typeface="Book Antiqua" panose="02040602050305030304" pitchFamily="18" charset="0"/>
              </a:rPr>
              <a:t> Narayana Swamy Govt </a:t>
            </a:r>
            <a:r>
              <a:rPr lang="en-US" sz="2400" i="1" dirty="0" err="1">
                <a:latin typeface="Book Antiqua" panose="02040602050305030304" pitchFamily="18" charset="0"/>
              </a:rPr>
              <a:t>College,Ponneri</a:t>
            </a:r>
            <a:r>
              <a:rPr lang="en-US" sz="2400" i="1" dirty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i="1" dirty="0">
                <a:latin typeface="Book Antiqua" panose="02040602050305030304" pitchFamily="18" charset="0"/>
              </a:rPr>
              <a:t>                       University of Madras</a:t>
            </a:r>
          </a:p>
          <a:p>
            <a:r>
              <a:rPr lang="en-US" sz="2400" i="1" dirty="0"/>
              <a:t>           </a:t>
            </a:r>
            <a:endParaRPr lang="en-IN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90" y="342900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5000" y="657125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lgerian" panose="04020705040A02060702" pitchFamily="82" charset="0"/>
              </a:rPr>
              <a:t>RESULTS AND SCREENSHOTS</a:t>
            </a:r>
            <a:endParaRPr sz="4250" dirty="0"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FB1AB67-C0C7-658C-B116-1D8AC0295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39" y="1695450"/>
            <a:ext cx="3070746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922553-1DD2-417E-CA39-48EB7D4BF0C8}"/>
              </a:ext>
            </a:extLst>
          </p:cNvPr>
          <p:cNvSpPr txBox="1"/>
          <p:nvPr/>
        </p:nvSpPr>
        <p:spPr>
          <a:xfrm>
            <a:off x="1371600" y="15240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The final output is a fully functional portfolio website with modern UI/UX, optimized for mobile and desktop. Screenshots display the home page, project showcase, and contact form.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92685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2200" y="715990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lgerian" panose="04020705040A02060702" pitchFamily="82" charset="0"/>
              </a:rPr>
              <a:t>CONCLUSION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83D48-556E-2FA7-AAF0-5DFC15027C22}"/>
              </a:ext>
            </a:extLst>
          </p:cNvPr>
          <p:cNvSpPr txBox="1"/>
          <p:nvPr/>
        </p:nvSpPr>
        <p:spPr>
          <a:xfrm>
            <a:off x="1143000" y="20193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                   The portfolio enhances personal branding, helps in career opportunities, and serves as a digital identity.</a:t>
            </a:r>
            <a:endParaRPr lang="en-IN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D11FF-03FB-1126-D449-FC1C57AE1605}"/>
              </a:ext>
            </a:extLst>
          </p:cNvPr>
          <p:cNvSpPr txBox="1"/>
          <p:nvPr/>
        </p:nvSpPr>
        <p:spPr>
          <a:xfrm>
            <a:off x="4419600" y="76200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err="1">
                <a:latin typeface="Algerian" panose="04020705040A02060702" pitchFamily="82" charset="0"/>
                <a:cs typeface="Times New Roman" panose="02020603050405020304" pitchFamily="18" charset="0"/>
              </a:rPr>
              <a:t>Github</a:t>
            </a:r>
            <a:r>
              <a:rPr lang="en-US" sz="3600" u="sng" dirty="0">
                <a:latin typeface="Algerian" panose="04020705040A02060702" pitchFamily="82" charset="0"/>
                <a:cs typeface="Times New Roman" panose="02020603050405020304" pitchFamily="18" charset="0"/>
              </a:rPr>
              <a:t> Link</a:t>
            </a:r>
            <a:endParaRPr lang="en-US" sz="3600" b="0" i="0" u="sng" dirty="0">
              <a:effectLst/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endParaRPr lang="en-IN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7B269-0ED0-76E4-2E96-0F3CB0D71471}"/>
              </a:ext>
            </a:extLst>
          </p:cNvPr>
          <p:cNvSpPr txBox="1"/>
          <p:nvPr/>
        </p:nvSpPr>
        <p:spPr>
          <a:xfrm>
            <a:off x="3048000" y="24384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https://github.com/Manikandan5204/portfolio-1.git</a:t>
            </a:r>
          </a:p>
        </p:txBody>
      </p:sp>
    </p:spTree>
    <p:extLst>
      <p:ext uri="{BB962C8B-B14F-4D97-AF65-F5344CB8AC3E}">
        <p14:creationId xmlns:p14="http://schemas.microsoft.com/office/powerpoint/2010/main" val="3430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81CC-1C2D-FAE2-59EE-8B570153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2" cy="1752600"/>
          </a:xfrm>
        </p:spPr>
        <p:txBody>
          <a:bodyPr>
            <a:normAutofit/>
          </a:bodyPr>
          <a:lstStyle/>
          <a:p>
            <a:r>
              <a:rPr lang="en-IN" sz="3600" u="sng" spc="5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PROJECT</a:t>
            </a:r>
            <a:r>
              <a:rPr lang="en-IN" sz="3600" u="sng" spc="-85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IN" sz="3600" u="sng" spc="25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TITLE</a:t>
            </a:r>
            <a:endParaRPr lang="en-IN" sz="36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EE55C-E74B-3519-C336-9A73A109F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362201"/>
            <a:ext cx="10353761" cy="343480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  <a:ea typeface="Calibri"/>
                <a:cs typeface="Calibri"/>
              </a:rPr>
              <a:t>Personal portfolio website</a:t>
            </a:r>
          </a:p>
          <a:p>
            <a:pPr algn="ctr"/>
            <a:endParaRPr lang="en-US" sz="4800" dirty="0">
              <a:ea typeface="Calibri"/>
              <a:cs typeface="Calibri"/>
            </a:endParaRPr>
          </a:p>
          <a:p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34013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9BF0F-934D-E44E-0EA4-E0EF4E026A6E}"/>
              </a:ext>
            </a:extLst>
          </p:cNvPr>
          <p:cNvSpPr txBox="1"/>
          <p:nvPr/>
        </p:nvSpPr>
        <p:spPr>
          <a:xfrm>
            <a:off x="4191000" y="705683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u="sng" spc="25" dirty="0">
                <a:latin typeface="Algerian" panose="04020705040A02060702" pitchFamily="82" charset="0"/>
              </a:rPr>
              <a:t>A</a:t>
            </a:r>
            <a:r>
              <a:rPr lang="en-IN" sz="4000" u="sng" spc="-5" dirty="0">
                <a:latin typeface="Algerian" panose="04020705040A02060702" pitchFamily="82" charset="0"/>
              </a:rPr>
              <a:t>G</a:t>
            </a:r>
            <a:r>
              <a:rPr lang="en-IN" sz="4000" u="sng" spc="-35" dirty="0">
                <a:latin typeface="Algerian" panose="04020705040A02060702" pitchFamily="82" charset="0"/>
              </a:rPr>
              <a:t>E</a:t>
            </a:r>
            <a:r>
              <a:rPr lang="en-IN" sz="4000" u="sng" spc="15" dirty="0">
                <a:latin typeface="Algerian" panose="04020705040A02060702" pitchFamily="82" charset="0"/>
              </a:rPr>
              <a:t>N</a:t>
            </a:r>
            <a:r>
              <a:rPr lang="en-IN" sz="4000" u="sng" dirty="0">
                <a:latin typeface="Algerian" panose="04020705040A02060702" pitchFamily="82" charset="0"/>
              </a:rPr>
              <a:t>DA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51C8D-FE34-38FF-56CD-5B0296961B02}"/>
              </a:ext>
            </a:extLst>
          </p:cNvPr>
          <p:cNvSpPr txBox="1"/>
          <p:nvPr/>
        </p:nvSpPr>
        <p:spPr>
          <a:xfrm>
            <a:off x="3581400" y="1905000"/>
            <a:ext cx="5867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 b="0" i="0" dirty="0">
              <a:solidFill>
                <a:srgbClr val="0D0D0D"/>
              </a:solidFill>
              <a:effectLst/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Rockwell" panose="020606030202050204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Rockwell" panose="020606030202050204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Rockwell" panose="020606030202050204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latin typeface="Rockwell" panose="02060603020205020403" pitchFamily="18" charset="0"/>
                <a:cs typeface="Times New Roman" panose="02020603050405020304" pitchFamily="18" charset="0"/>
              </a:rPr>
              <a:t>Tools and Technologies</a:t>
            </a:r>
            <a:endParaRPr lang="en-US" sz="2400" b="0" i="0" dirty="0">
              <a:effectLst/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Rockwell" panose="02060603020205020403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latin typeface="Rockwell" panose="02060603020205020403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400" b="0" i="0" dirty="0">
              <a:effectLst/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Rockwell" panose="020606030202050204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400" dirty="0">
                <a:latin typeface="Rockwell" panose="02060603020205020403" pitchFamily="18" charset="0"/>
                <a:cs typeface="Times New Roman" panose="02020603050405020304" pitchFamily="18" charset="0"/>
              </a:rPr>
              <a:t>Screenshots</a:t>
            </a:r>
            <a:endParaRPr lang="en-US" sz="2400" b="0" i="0" dirty="0">
              <a:effectLst/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Rockwell" panose="02060603020205020403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400" dirty="0" err="1">
                <a:latin typeface="Rockwell" panose="02060603020205020403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Rockwell" panose="02060603020205020403" pitchFamily="18" charset="0"/>
                <a:cs typeface="Times New Roman" panose="02020603050405020304" pitchFamily="18" charset="0"/>
              </a:rPr>
              <a:t> Link</a:t>
            </a:r>
            <a:endParaRPr lang="en-US" sz="2400" b="0" i="0" dirty="0">
              <a:effectLst/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54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33600" y="797834"/>
            <a:ext cx="6324600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Algerian" panose="04020705040A02060702" pitchFamily="82" charset="0"/>
              </a:rPr>
              <a:t>P</a:t>
            </a:r>
            <a:r>
              <a:rPr sz="4250" spc="15" dirty="0">
                <a:latin typeface="Algerian" panose="04020705040A02060702" pitchFamily="82" charset="0"/>
              </a:rPr>
              <a:t>ROB</a:t>
            </a:r>
            <a:r>
              <a:rPr sz="4250" spc="55" dirty="0">
                <a:latin typeface="Algerian" panose="04020705040A02060702" pitchFamily="82" charset="0"/>
              </a:rPr>
              <a:t>L</a:t>
            </a:r>
            <a:r>
              <a:rPr sz="4250" spc="-20" dirty="0">
                <a:latin typeface="Algerian" panose="04020705040A02060702" pitchFamily="82" charset="0"/>
              </a:rPr>
              <a:t>E</a:t>
            </a:r>
            <a:r>
              <a:rPr sz="4250" spc="20" dirty="0">
                <a:latin typeface="Algerian" panose="04020705040A02060702" pitchFamily="82" charset="0"/>
              </a:rPr>
              <a:t>M</a:t>
            </a:r>
            <a:r>
              <a:rPr sz="4250" dirty="0">
                <a:latin typeface="Algerian" panose="04020705040A02060702" pitchFamily="82" charset="0"/>
              </a:rPr>
              <a:t>	</a:t>
            </a:r>
            <a:r>
              <a:rPr sz="4400" spc="10" dirty="0">
                <a:latin typeface="Algerian" panose="04020705040A02060702" pitchFamily="82" charset="0"/>
              </a:rPr>
              <a:t>S</a:t>
            </a:r>
            <a:r>
              <a:rPr sz="4400" spc="-370" dirty="0">
                <a:latin typeface="Algerian" panose="04020705040A02060702" pitchFamily="82" charset="0"/>
              </a:rPr>
              <a:t>T</a:t>
            </a:r>
            <a:r>
              <a:rPr sz="4400" spc="-375" dirty="0">
                <a:latin typeface="Algerian" panose="04020705040A02060702" pitchFamily="82" charset="0"/>
              </a:rPr>
              <a:t>A</a:t>
            </a:r>
            <a:r>
              <a:rPr sz="4400" spc="15" dirty="0">
                <a:latin typeface="Algerian" panose="04020705040A02060702" pitchFamily="82" charset="0"/>
              </a:rPr>
              <a:t>T</a:t>
            </a:r>
            <a:r>
              <a:rPr sz="4400" spc="-10" dirty="0">
                <a:latin typeface="Algerian" panose="04020705040A02060702" pitchFamily="82" charset="0"/>
              </a:rPr>
              <a:t>E</a:t>
            </a:r>
            <a:r>
              <a:rPr sz="4400" spc="-20" dirty="0">
                <a:latin typeface="Algerian" panose="04020705040A02060702" pitchFamily="82" charset="0"/>
              </a:rPr>
              <a:t>ME</a:t>
            </a:r>
            <a:r>
              <a:rPr sz="4400" spc="10" dirty="0">
                <a:latin typeface="Algerian" panose="04020705040A02060702" pitchFamily="82" charset="0"/>
              </a:rPr>
              <a:t>NT</a:t>
            </a:r>
            <a:endParaRPr sz="4400" dirty="0">
              <a:latin typeface="Algerian" panose="04020705040A02060702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D89E1-48CE-3CCB-E084-1B5B2719C191}"/>
              </a:ext>
            </a:extLst>
          </p:cNvPr>
          <p:cNvSpPr txBox="1"/>
          <p:nvPr/>
        </p:nvSpPr>
        <p:spPr>
          <a:xfrm>
            <a:off x="1295400" y="2899709"/>
            <a:ext cx="6970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Many students and professionals struggle to present their skills, projects, and achievements in a structured and visually appealing way.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57400" y="78121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Algerian" panose="04020705040A02060702" pitchFamily="82" charset="0"/>
              </a:rPr>
              <a:t>PROJECT	</a:t>
            </a:r>
            <a:r>
              <a:rPr sz="4250" spc="-20" dirty="0">
                <a:latin typeface="Algerian" panose="04020705040A02060702" pitchFamily="82" charset="0"/>
              </a:rPr>
              <a:t>OVERVIEW</a:t>
            </a:r>
            <a:endParaRPr sz="4250" dirty="0">
              <a:latin typeface="Algerian" panose="04020705040A02060702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9A1BBF-DB24-86F9-1076-AD5342A71FF6}"/>
              </a:ext>
            </a:extLst>
          </p:cNvPr>
          <p:cNvSpPr txBox="1"/>
          <p:nvPr/>
        </p:nvSpPr>
        <p:spPr>
          <a:xfrm>
            <a:off x="1724025" y="2072234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project focuses on creating a responsive portfolio website using HTML, CSS, and JavaScript to showcase personal and professional details.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lgerian" panose="04020705040A02060702" pitchFamily="82" charset="0"/>
              </a:rPr>
              <a:t>W</a:t>
            </a:r>
            <a:r>
              <a:rPr sz="3200" spc="-20" dirty="0">
                <a:latin typeface="Algerian" panose="04020705040A02060702" pitchFamily="82" charset="0"/>
              </a:rPr>
              <a:t>H</a:t>
            </a:r>
            <a:r>
              <a:rPr sz="3200" spc="20" dirty="0">
                <a:latin typeface="Algerian" panose="04020705040A02060702" pitchFamily="82" charset="0"/>
              </a:rPr>
              <a:t>O</a:t>
            </a:r>
            <a:r>
              <a:rPr sz="3200" spc="-235" dirty="0">
                <a:latin typeface="Algerian" panose="04020705040A02060702" pitchFamily="82" charset="0"/>
              </a:rPr>
              <a:t> </a:t>
            </a:r>
            <a:r>
              <a:rPr sz="3200" spc="-10" dirty="0">
                <a:latin typeface="Algerian" panose="04020705040A02060702" pitchFamily="82" charset="0"/>
              </a:rPr>
              <a:t>AR</a:t>
            </a:r>
            <a:r>
              <a:rPr sz="3200" spc="15" dirty="0">
                <a:latin typeface="Algerian" panose="04020705040A02060702" pitchFamily="82" charset="0"/>
              </a:rPr>
              <a:t>E</a:t>
            </a:r>
            <a:r>
              <a:rPr sz="3200" spc="-35" dirty="0">
                <a:latin typeface="Algerian" panose="04020705040A02060702" pitchFamily="82" charset="0"/>
              </a:rPr>
              <a:t> </a:t>
            </a:r>
            <a:r>
              <a:rPr sz="3200" spc="-10" dirty="0">
                <a:latin typeface="Algerian" panose="04020705040A02060702" pitchFamily="82" charset="0"/>
              </a:rPr>
              <a:t>T</a:t>
            </a:r>
            <a:r>
              <a:rPr sz="3200" spc="-15" dirty="0">
                <a:latin typeface="Algerian" panose="04020705040A02060702" pitchFamily="82" charset="0"/>
              </a:rPr>
              <a:t>H</a:t>
            </a:r>
            <a:r>
              <a:rPr sz="3200" spc="15" dirty="0">
                <a:latin typeface="Algerian" panose="04020705040A02060702" pitchFamily="82" charset="0"/>
              </a:rPr>
              <a:t>E</a:t>
            </a:r>
            <a:r>
              <a:rPr sz="3200" spc="-35" dirty="0">
                <a:latin typeface="Algerian" panose="04020705040A02060702" pitchFamily="82" charset="0"/>
              </a:rPr>
              <a:t> </a:t>
            </a:r>
            <a:r>
              <a:rPr sz="3200" spc="-20" dirty="0">
                <a:latin typeface="Algerian" panose="04020705040A02060702" pitchFamily="82" charset="0"/>
              </a:rPr>
              <a:t>E</a:t>
            </a:r>
            <a:r>
              <a:rPr sz="3200" spc="30" dirty="0">
                <a:latin typeface="Algerian" panose="04020705040A02060702" pitchFamily="82" charset="0"/>
              </a:rPr>
              <a:t>N</a:t>
            </a:r>
            <a:r>
              <a:rPr sz="3200" spc="15" dirty="0">
                <a:latin typeface="Algerian" panose="04020705040A02060702" pitchFamily="82" charset="0"/>
              </a:rPr>
              <a:t>D</a:t>
            </a:r>
            <a:r>
              <a:rPr sz="3200" spc="-45" dirty="0">
                <a:latin typeface="Algerian" panose="04020705040A02060702" pitchFamily="82" charset="0"/>
              </a:rPr>
              <a:t> </a:t>
            </a:r>
            <a:r>
              <a:rPr sz="3200" dirty="0">
                <a:latin typeface="Algerian" panose="04020705040A02060702" pitchFamily="82" charset="0"/>
              </a:rPr>
              <a:t>U</a:t>
            </a:r>
            <a:r>
              <a:rPr sz="3200" spc="10" dirty="0">
                <a:latin typeface="Algerian" panose="04020705040A02060702" pitchFamily="82" charset="0"/>
              </a:rPr>
              <a:t>S</a:t>
            </a:r>
            <a:r>
              <a:rPr sz="3200" spc="-25" dirty="0">
                <a:latin typeface="Algerian" panose="04020705040A02060702" pitchFamily="82" charset="0"/>
              </a:rPr>
              <a:t>E</a:t>
            </a:r>
            <a:r>
              <a:rPr sz="3200" spc="-10" dirty="0">
                <a:latin typeface="Algerian" panose="04020705040A02060702" pitchFamily="82" charset="0"/>
              </a:rPr>
              <a:t>R</a:t>
            </a:r>
            <a:r>
              <a:rPr sz="3200" spc="5" dirty="0">
                <a:latin typeface="Algerian" panose="04020705040A02060702" pitchFamily="82" charset="0"/>
              </a:rPr>
              <a:t>S?</a:t>
            </a:r>
            <a:endParaRPr sz="3200" dirty="0"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2FE712-9001-E96F-2EFD-692E851086EE}"/>
              </a:ext>
            </a:extLst>
          </p:cNvPr>
          <p:cNvSpPr txBox="1"/>
          <p:nvPr/>
        </p:nvSpPr>
        <p:spPr>
          <a:xfrm>
            <a:off x="1219200" y="243840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Students seeking internships.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Professionals highlighting career achievements.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Freelancers presenting work to clients.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lgerian" panose="04020705040A02060702" pitchFamily="82" charset="0"/>
              </a:rPr>
              <a:t>TOOLS AND TECHNIQUES</a:t>
            </a:r>
            <a:endParaRPr sz="3600" dirty="0">
              <a:latin typeface="Algerian" panose="04020705040A02060702" pitchFamily="82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E2DDD9-7E41-E691-4E7F-BD032AF635A7}"/>
              </a:ext>
            </a:extLst>
          </p:cNvPr>
          <p:cNvSpPr txBox="1"/>
          <p:nvPr/>
        </p:nvSpPr>
        <p:spPr>
          <a:xfrm>
            <a:off x="2819400" y="2362200"/>
            <a:ext cx="67151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Frontend: HTML, CSS, JavaScript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Design Tools: Figma/Canva for layout planning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Version Control: Git &amp; GitHub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lgerian" panose="04020705040A02060702" pitchFamily="82" charset="0"/>
                <a:cs typeface="Trebuchet MS"/>
              </a:rPr>
              <a:t>POTFOLIO DESIGN AND LAYOUT</a:t>
            </a:r>
            <a:endParaRPr sz="4000" dirty="0">
              <a:latin typeface="Algerian" panose="04020705040A02060702" pitchFamily="82" charset="0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7D6CD0-EA17-E39A-B1C7-8ABE6A6303FC}"/>
              </a:ext>
            </a:extLst>
          </p:cNvPr>
          <p:cNvSpPr txBox="1"/>
          <p:nvPr/>
        </p:nvSpPr>
        <p:spPr>
          <a:xfrm>
            <a:off x="1219200" y="16002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Clean, minimal, and responsive design.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Sections: Home, About, Skills, Projects, Contact.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61DA2-F72A-2335-1A5F-467FCF65AA99}"/>
              </a:ext>
            </a:extLst>
          </p:cNvPr>
          <p:cNvSpPr txBox="1"/>
          <p:nvPr/>
        </p:nvSpPr>
        <p:spPr>
          <a:xfrm>
            <a:off x="1143000" y="2667000"/>
            <a:ext cx="77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Interactive navigation bar.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Project gallery with screenshots.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Contact form with validation.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Smooth scrolling and animations.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452</TotalTime>
  <Words>286</Words>
  <Application>Microsoft Office PowerPoint</Application>
  <PresentationFormat>Widescreen</PresentationFormat>
  <Paragraphs>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Algerian</vt:lpstr>
      <vt:lpstr>Arial</vt:lpstr>
      <vt:lpstr>Baskerville Old Face</vt:lpstr>
      <vt:lpstr>Book Antiqua</vt:lpstr>
      <vt:lpstr>Bookman Old Style</vt:lpstr>
      <vt:lpstr>Calibri</vt:lpstr>
      <vt:lpstr>Calisto MT</vt:lpstr>
      <vt:lpstr>Courier New</vt:lpstr>
      <vt:lpstr>Rockwell</vt:lpstr>
      <vt:lpstr>Times New Roman</vt:lpstr>
      <vt:lpstr>Trebuchet MS</vt:lpstr>
      <vt:lpstr>Wingdings</vt:lpstr>
      <vt:lpstr>Damask</vt:lpstr>
      <vt:lpstr>Digital Portfolio  </vt:lpstr>
      <vt:lpstr>PROJECT TITLE</vt:lpstr>
      <vt:lpstr>PowerPoint Presentation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Ravindran S</cp:lastModifiedBy>
  <cp:revision>36</cp:revision>
  <dcterms:created xsi:type="dcterms:W3CDTF">2024-03-29T15:07:22Z</dcterms:created>
  <dcterms:modified xsi:type="dcterms:W3CDTF">2025-09-09T08:59:45Z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