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0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7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endParaRPr altLang="en-US" lang="zh-CN"/>
          </a:p>
          <a:p>
            <a:pPr indent="-457200" marL="457200">
              <a:buAutoNum type="arabicPeriod"/>
            </a:pPr>
            <a:r>
              <a:rPr b="1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indent="-457200" marL="457200">
              <a:buAutoNum type="arabicPeriod"/>
            </a:pPr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39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Dell</cp:lastModifiedBy>
  <dcterms:created xsi:type="dcterms:W3CDTF">2021-05-25T18:50:10Z</dcterms:created>
  <dcterms:modified xsi:type="dcterms:W3CDTF">2024-04-24T08:21:22Z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3aaf0fcb6fed4197913161261e3c101d</vt:lpwstr>
  </property>
</Properties>
</file>