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2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5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34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0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84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4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2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9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7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1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5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718C-235B-4653-8913-90CD9F407B61}" type="datetimeFigureOut">
              <a:rPr lang="en-US" smtClean="0"/>
              <a:t>22-Jul-24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3B58B9-554E-4334-A499-ACA9D237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" y="-449087"/>
            <a:ext cx="12191999" cy="7340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8201" y="2209869"/>
            <a:ext cx="8390569" cy="3798772"/>
          </a:xfrm>
        </p:spPr>
        <p:txBody>
          <a:bodyPr>
            <a:noAutofit/>
          </a:bodyPr>
          <a:lstStyle/>
          <a:p>
            <a:r>
              <a:rPr lang="en-US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A.Manikandan</a:t>
            </a:r>
            <a:br>
              <a:rPr lang="en-US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 Data Science</a:t>
            </a:r>
            <a:br>
              <a:rPr lang="en-US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Test: Milestone-1</a:t>
            </a:r>
            <a:br>
              <a:rPr lang="en-US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22/07/2024</a:t>
            </a:r>
            <a:endParaRPr lang="en-US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9136" y="570284"/>
            <a:ext cx="11238806" cy="11970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i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 QUALITY DATABASE</a:t>
            </a:r>
            <a:endParaRPr lang="en-US" sz="8000" b="1" i="1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30" y="8327"/>
            <a:ext cx="4146370" cy="26447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16" y="8327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 handling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plot: </a:t>
            </a:r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box plots to visually identify outliers in numerical columns.</a:t>
            </a:r>
          </a:p>
          <a:p>
            <a:pPr marL="685800" lvl="1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685800"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method: </a:t>
            </a:r>
          </a:p>
          <a:p>
            <a:pPr marL="1085850" lvl="2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IQR method to statistically identify outlier.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40" y="2653049"/>
            <a:ext cx="2896004" cy="2279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003" y="4932609"/>
            <a:ext cx="4025623" cy="22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(EDA)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7"/>
            <a:ext cx="8596668" cy="1378038"/>
          </a:xfrm>
        </p:spPr>
        <p:txBody>
          <a:bodyPr/>
          <a:lstStyle/>
          <a:p>
            <a:r>
              <a:rPr lang="en-US" b="1" u="sng" dirty="0" smtClean="0"/>
              <a:t>Bar plot: </a:t>
            </a:r>
            <a:r>
              <a:rPr lang="en-US" dirty="0" smtClean="0"/>
              <a:t>two axis(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X: this axis usually represent the categories being compared.</a:t>
            </a:r>
          </a:p>
          <a:p>
            <a:pPr lvl="1"/>
            <a:r>
              <a:rPr lang="en-US" dirty="0" smtClean="0"/>
              <a:t>Y: this axis usually </a:t>
            </a:r>
            <a:r>
              <a:rPr lang="en-US" dirty="0"/>
              <a:t>represent the </a:t>
            </a:r>
            <a:r>
              <a:rPr lang="en-US" dirty="0" smtClean="0"/>
              <a:t>values corresponding to each category.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741" y="2982177"/>
            <a:ext cx="6344535" cy="34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447699"/>
            <a:ext cx="8596668" cy="762915"/>
          </a:xfrm>
        </p:spPr>
        <p:txBody>
          <a:bodyPr/>
          <a:lstStyle/>
          <a:p>
            <a:r>
              <a:rPr lang="en-US" b="1" u="sng" dirty="0" smtClean="0"/>
              <a:t>Histogram plot: </a:t>
            </a:r>
            <a:r>
              <a:rPr lang="en-US" dirty="0" smtClean="0"/>
              <a:t>this divides the range of values into intervals, called bins.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66" y="1078305"/>
            <a:ext cx="7906853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818" y="254516"/>
            <a:ext cx="8596668" cy="1046249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type of plot used in data visualization to explore relationships between multiple variables in a dataset.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0" y="1081824"/>
            <a:ext cx="10983676" cy="53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819" y="331790"/>
            <a:ext cx="8596668" cy="1046250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Lmplot: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(short for “linear model plot”)type of plot used to visualize linear relationships between variables.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37" y="1510178"/>
            <a:ext cx="5029902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182" y="241637"/>
            <a:ext cx="8596668" cy="1561405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is a data visualization technique that represent data in a matrix format. Where individual values are represented by varying colors. It is especially useful for visualizing the intensity or magnitude of data across a grid or table.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43" y="1584101"/>
            <a:ext cx="9027914" cy="49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020020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initial inspection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Analysis and Visualization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278841" cy="445634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and Cleaning: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coffee quality dataset and perform initial data inspection.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the data by handling missing values, removing, duplicates, and standardizing column names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summary statistics for numerical and categorical columns.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distribution of numerical and categorical variables to understand their characteristics.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97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66007"/>
            <a:ext cx="10345343" cy="613479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Analysis and Visualization: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correlation matrix to explore relationship between numerical feature.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pair plots to visualize the relationship between numerical feature.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heatmap to examine relationships between categorical variables.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liner regression plots to study the relationships between pairs of numerical features.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Testing:</a:t>
            </a:r>
          </a:p>
          <a:p>
            <a:pPr marL="742950" lvl="2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chi-squared tests to investigate associations between categorical variables.</a:t>
            </a:r>
          </a:p>
          <a:p>
            <a:pPr marL="742950" lvl="2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additional statistical tests (e.g., T-test, ANOVA) if necessary to explore relationship between numerical variables.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578100" cy="3880773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Df.info(): summary information of the dataset.</a:t>
            </a:r>
          </a:p>
          <a:p>
            <a:pPr lvl="1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code will provide an overview of the dataframe.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entries(rows).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non-null entries in each column.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type of each column.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usage of the dataframe.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14" y="0"/>
            <a:ext cx="4734586" cy="4006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12" y="3873471"/>
            <a:ext cx="4411288" cy="29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02276"/>
            <a:ext cx="8596668" cy="5539087"/>
          </a:xfrm>
        </p:spPr>
        <p:txBody>
          <a:bodyPr/>
          <a:lstStyle/>
          <a:p>
            <a:r>
              <a:rPr lang="en-US" dirty="0" smtClean="0"/>
              <a:t>Df.describe(): summary for statistics for numerical columns in a dataframe.</a:t>
            </a:r>
            <a:endParaRPr lang="en-US" dirty="0"/>
          </a:p>
          <a:p>
            <a:pPr lvl="1"/>
            <a:r>
              <a:rPr lang="en-US" dirty="0" smtClean="0"/>
              <a:t>Count: the number of non-null values.</a:t>
            </a:r>
          </a:p>
          <a:p>
            <a:pPr lvl="1"/>
            <a:r>
              <a:rPr lang="en-US" dirty="0" smtClean="0"/>
              <a:t>Mean: the average value.</a:t>
            </a:r>
          </a:p>
          <a:p>
            <a:pPr lvl="1"/>
            <a:r>
              <a:rPr lang="en-US" dirty="0" smtClean="0"/>
              <a:t>Std: the standard deviation, which measures the dispersion of values.</a:t>
            </a:r>
          </a:p>
          <a:p>
            <a:pPr lvl="1"/>
            <a:r>
              <a:rPr lang="en-US" dirty="0" smtClean="0"/>
              <a:t>Min: the minimum value.</a:t>
            </a:r>
          </a:p>
          <a:p>
            <a:pPr lvl="1"/>
            <a:r>
              <a:rPr lang="en-US" dirty="0" smtClean="0"/>
              <a:t>25%: the 25</a:t>
            </a:r>
            <a:r>
              <a:rPr lang="en-US" baseline="30000" dirty="0" smtClean="0"/>
              <a:t>th</a:t>
            </a:r>
            <a:r>
              <a:rPr lang="en-US" dirty="0" smtClean="0"/>
              <a:t> percentile (first quartile).</a:t>
            </a:r>
          </a:p>
          <a:p>
            <a:pPr lvl="1"/>
            <a:r>
              <a:rPr lang="en-US" dirty="0" smtClean="0"/>
              <a:t>50%: the 50</a:t>
            </a:r>
            <a:r>
              <a:rPr lang="en-US" baseline="30000" dirty="0" smtClean="0"/>
              <a:t>th</a:t>
            </a:r>
            <a:r>
              <a:rPr lang="en-US" dirty="0" smtClean="0"/>
              <a:t> percentile (median).</a:t>
            </a:r>
          </a:p>
          <a:p>
            <a:pPr lvl="1"/>
            <a:r>
              <a:rPr lang="en-US" dirty="0" smtClean="0"/>
              <a:t>75%:</a:t>
            </a:r>
            <a:r>
              <a:rPr lang="en-US" dirty="0"/>
              <a:t> </a:t>
            </a:r>
            <a:r>
              <a:rPr lang="en-US" dirty="0" smtClean="0"/>
              <a:t>the 75</a:t>
            </a:r>
            <a:r>
              <a:rPr lang="en-US" baseline="30000" dirty="0" smtClean="0"/>
              <a:t>th</a:t>
            </a:r>
            <a:r>
              <a:rPr lang="en-US" dirty="0" smtClean="0"/>
              <a:t> percentile (third quartile).</a:t>
            </a:r>
          </a:p>
          <a:p>
            <a:pPr lvl="1"/>
            <a:r>
              <a:rPr lang="en-US" dirty="0" smtClean="0"/>
              <a:t>Max: the maximum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0" y="3928057"/>
            <a:ext cx="10779618" cy="26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Exploration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160589"/>
            <a:ext cx="8758847" cy="388077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tendency: look for mean, median, and mode of the variable.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 check the distribution of data using histograms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Relationship: identify any correlation or patterns between variable using scatter plot or correlation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matrices.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inspection: use box plots or scatter plots to visually identify outliers.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methods: calculate z-scores or use the IQR method to statistically identify outliers.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1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1369"/>
            <a:ext cx="8596668" cy="522999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: correlation matrices to explore relationships between numerical variables.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Groupby: use groupby operation to explore relationships between categorical and numerical variables.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ount and percentage: determine the number and percentage of missing values in each column.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missing data: check if there is a pattern in missing data.</a:t>
            </a:r>
          </a:p>
        </p:txBody>
      </p:sp>
    </p:spTree>
    <p:extLst>
      <p:ext uri="{BB962C8B-B14F-4D97-AF65-F5344CB8AC3E}">
        <p14:creationId xmlns:p14="http://schemas.microsoft.com/office/powerpoint/2010/main" val="11595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handling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missing values: a.isnull().sum()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 mode ()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83" y="1597981"/>
            <a:ext cx="2905501" cy="2309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230" y="3573252"/>
            <a:ext cx="3238952" cy="31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611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Facet</vt:lpstr>
      <vt:lpstr>Name: A.Manikandan Domain: Data Science Test: Milestone-1 Date: 22/07/2024</vt:lpstr>
      <vt:lpstr>PROJECT WORKFLOW</vt:lpstr>
      <vt:lpstr>Introduction </vt:lpstr>
      <vt:lpstr>PowerPoint Presentation</vt:lpstr>
      <vt:lpstr>Data Understanding</vt:lpstr>
      <vt:lpstr>PowerPoint Presentation</vt:lpstr>
      <vt:lpstr>Initial Exploration</vt:lpstr>
      <vt:lpstr>PowerPoint Presentation</vt:lpstr>
      <vt:lpstr>Missing values handling</vt:lpstr>
      <vt:lpstr>Outlier handling</vt:lpstr>
      <vt:lpstr>Data Visualization (EDA)</vt:lpstr>
      <vt:lpstr>PowerPoint Presentation</vt:lpstr>
      <vt:lpstr>PowerPoint Presentation</vt:lpstr>
      <vt:lpstr>PowerPoint Presentation</vt:lpstr>
      <vt:lpstr>PowerPoint Presentation</vt:lpstr>
      <vt:lpstr>    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QUL</dc:title>
  <dc:creator>HP</dc:creator>
  <cp:lastModifiedBy>HP</cp:lastModifiedBy>
  <cp:revision>44</cp:revision>
  <dcterms:created xsi:type="dcterms:W3CDTF">2024-07-22T09:56:58Z</dcterms:created>
  <dcterms:modified xsi:type="dcterms:W3CDTF">2024-07-23T00:09:37Z</dcterms:modified>
</cp:coreProperties>
</file>